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66" r:id="rId6"/>
    <p:sldId id="259" r:id="rId7"/>
    <p:sldId id="267" r:id="rId8"/>
    <p:sldId id="268" r:id="rId9"/>
    <p:sldId id="258" r:id="rId10"/>
    <p:sldId id="269" r:id="rId11"/>
    <p:sldId id="263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5B813-C195-492F-8F3C-92FA8FA2D37E}" type="datetimeFigureOut">
              <a:rPr lang="ru-RU" smtClean="0"/>
              <a:pPr/>
              <a:t>31.03.2021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4A31-6B43-4E23-BE15-6972BC470F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РАЗРАБОТКА МОДЕЛИ ПРОЦЕССА УПРАВЛЕНИЯ ФУНКЦИОНИРОВАНИЕМ ПАРОГЕНЕРАТОРНОЙ УСТАНОВКИ НА ОСНОВЕ МЕТОДОВ НЕЧЁТКОЙ ЛОГИКИ В УСЛОВИЯХ НЕОПРЕДЕЛЁННОСТИ</a:t>
            </a:r>
            <a:endParaRPr lang="ru-RU" sz="2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A7BEB44-C647-4CBD-8D30-FAB5267AB02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" b="5498"/>
          <a:stretch/>
        </p:blipFill>
        <p:spPr>
          <a:xfrm>
            <a:off x="142875" y="154192"/>
            <a:ext cx="4762500" cy="636384"/>
          </a:xfrm>
          <a:prstGeom prst="rect">
            <a:avLst/>
          </a:prstGeom>
        </p:spPr>
      </p:pic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3646E24-289B-44EB-BAEA-DC41C8CBD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986614" cy="2143140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Клименко Ю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 доктор технических наук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Преображенский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Воронеж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cuments\Скриншот 31-03-2021 2200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3"/>
            <a:ext cx="7072362" cy="47431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ЗАКЛЮЧЕНИЕ</a:t>
            </a:r>
            <a:endParaRPr lang="ru-RU" sz="2400" b="1" dirty="0"/>
          </a:p>
        </p:txBody>
      </p:sp>
      <p:pic>
        <p:nvPicPr>
          <p:cNvPr id="1026" name="Picture 2" descr="C:\Users\User\Documents\Скриншот 31-03-2021 21194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14554"/>
            <a:ext cx="700092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БИБЛИОГРАФИЧЕСКИЙ СПИСОК</a:t>
            </a:r>
            <a:endParaRPr lang="ru-RU" sz="2400" b="1" dirty="0"/>
          </a:p>
        </p:txBody>
      </p:sp>
      <p:pic>
        <p:nvPicPr>
          <p:cNvPr id="1026" name="Picture 2" descr="C:\Users\User\Documents\Скриншот 31-03-2021 17130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7000924" cy="4477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АННОТАЦИЯ</a:t>
            </a:r>
            <a:endParaRPr lang="ru-RU" sz="2000" b="1" dirty="0"/>
          </a:p>
        </p:txBody>
      </p:sp>
      <p:pic>
        <p:nvPicPr>
          <p:cNvPr id="2050" name="Picture 2" descr="C:\Users\User\Documents\Скриншот 31-03-2021 212329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28802"/>
            <a:ext cx="7143800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МОДЕЛЬ ПРОЦЕССА УПРАВЛЕНИЯ ПАРАМЕТРАМИ ПГУ</a:t>
            </a:r>
            <a:endParaRPr lang="ru-RU" sz="2400" b="1" dirty="0"/>
          </a:p>
        </p:txBody>
      </p:sp>
      <p:pic>
        <p:nvPicPr>
          <p:cNvPr id="1026" name="Picture 2" descr="C:\Users\User\Documents\Скриншот 31-03-2021 21354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715304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СТРУКТУРНАЯ СХЕМА МОДЕЛИ УПРАВЛЕНИЯ ПГУ</a:t>
            </a:r>
            <a:endParaRPr lang="ru-RU" sz="2400" b="1" dirty="0"/>
          </a:p>
        </p:txBody>
      </p:sp>
      <p:pic>
        <p:nvPicPr>
          <p:cNvPr id="4" name="Содержимое 3" descr="C:\Users\User\Documents\Скриншот 13-12-2020 114425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785794"/>
            <a:ext cx="535785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РАСЧЁТ ОПТИМАЛЬНОГО РАСПРЕДЕЛЕНИЯ ТОПЛИВНО – ЭНЕРГЕТИЧЕСКИХ РЕСУРСОВ</a:t>
            </a:r>
            <a:endParaRPr lang="ru-RU" sz="2400" b="1" dirty="0"/>
          </a:p>
        </p:txBody>
      </p:sp>
      <p:pic>
        <p:nvPicPr>
          <p:cNvPr id="2050" name="Picture 2" descr="C:\Users\User\Documents\Скриншот 31-03-2021 21452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785818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БЛОК-СХЕМА АЛГОРИТМА РАСЧЁТА ОПТИМАЛЬНОГО РЕЖИМА РАБОТЫ ПГУ</a:t>
            </a:r>
            <a:endParaRPr lang="ru-RU" sz="2400" b="1" dirty="0"/>
          </a:p>
        </p:txBody>
      </p:sp>
      <p:pic>
        <p:nvPicPr>
          <p:cNvPr id="4" name="Содержимое 3" descr="http://skrinshoter.ru/i/070819/LK2x5xjt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000108"/>
            <a:ext cx="5072098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cuments\Скриншот 31-03-2021 21522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71612"/>
            <a:ext cx="714380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cuments\Скриншот 31-03-2021 21563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71546"/>
            <a:ext cx="6619048" cy="4561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СХЕМА УПРАВЛЕНИЯ ФУНКЦИОНИРОВАНИЕМ ПГУ НА ОСНОВЕ НЕЧЁТКОЙ ЛОГИКИ В УСЛОВИЯХ НЕОПРЕДЕЛЁННОСТИ</a:t>
            </a:r>
            <a:endParaRPr lang="ru-RU" sz="2400" b="1" dirty="0"/>
          </a:p>
        </p:txBody>
      </p:sp>
      <p:pic>
        <p:nvPicPr>
          <p:cNvPr id="4" name="Содержимое 3" descr="C:\Users\User\Documents\Скриншот 13-12-2020 181011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2" y="1142986"/>
            <a:ext cx="6357981" cy="498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76</Words>
  <Application>Microsoft Office PowerPoint</Application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РАЗРАБОТКА МОДЕЛИ ПРОЦЕССА УПРАВЛЕНИЯ ФУНКЦИОНИРОВАНИЕМ ПАРОГЕНЕРАТОРНОЙ УСТАНОВКИ НА ОСНОВЕ МЕТОДОВ НЕЧЁТКОЙ ЛОГИКИ В УСЛОВИЯХ НЕОПРЕДЕЛЁННОСТИ</vt:lpstr>
      <vt:lpstr>АННОТАЦИЯ</vt:lpstr>
      <vt:lpstr>МОДЕЛЬ ПРОЦЕССА УПРАВЛЕНИЯ ПАРАМЕТРАМИ ПГУ</vt:lpstr>
      <vt:lpstr>СТРУКТУРНАЯ СХЕМА МОДЕЛИ УПРАВЛЕНИЯ ПГУ</vt:lpstr>
      <vt:lpstr>РАСЧЁТ ОПТИМАЛЬНОГО РАСПРЕДЕЛЕНИЯ ТОПЛИВНО – ЭНЕРГЕТИЧЕСКИХ РЕСУРСОВ</vt:lpstr>
      <vt:lpstr>БЛОК-СХЕМА АЛГОРИТМА РАСЧЁТА ОПТИМАЛЬНОГО РЕЖИМА РАБОТЫ ПГУ</vt:lpstr>
      <vt:lpstr>Слайд 7</vt:lpstr>
      <vt:lpstr>Слайд 8</vt:lpstr>
      <vt:lpstr>СХЕМА УПРАВЛЕНИЯ ФУНКЦИОНИРОВАНИЕМ ПГУ НА ОСНОВЕ НЕЧЁТКОЙ ЛОГИКИ В УСЛОВИЯХ НЕОПРЕДЕЛЁННОСТИ</vt:lpstr>
      <vt:lpstr>Слайд 10</vt:lpstr>
      <vt:lpstr>ЗАКЛЮЧЕНИЕ</vt:lpstr>
      <vt:lpstr>БИБЛИОГРАФИЧЕСКИЙ СПИСОК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21</cp:revision>
  <dcterms:created xsi:type="dcterms:W3CDTF">2021-03-31T13:31:15Z</dcterms:created>
  <dcterms:modified xsi:type="dcterms:W3CDTF">2021-03-31T19:08:08Z</dcterms:modified>
</cp:coreProperties>
</file>