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4" r:id="rId12"/>
    <p:sldId id="256" r:id="rId13"/>
    <p:sldId id="270" r:id="rId14"/>
    <p:sldId id="269" r:id="rId15"/>
    <p:sldId id="271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E5"/>
    <a:srgbClr val="010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4B9A0-D461-439F-A54A-68F34EE96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0DD86A-5EE6-4636-992B-CD0F57B78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58C2C9-70F2-4E5C-A902-1DC3374B6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7D2D-FBBA-4BB2-9359-52662049C91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393BD3-8483-40FB-9EB5-077082AC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1A7BC1-FFA5-4620-863C-7C59AF0A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D85B-9BCD-4CD9-A6D6-8B3EB24F6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19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0618B-6C44-4FFC-971E-AF8BA7946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D10E33-194D-4DEF-98F7-95ACA6A0D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7382DA-A350-4691-B02F-96B5165F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7D2D-FBBA-4BB2-9359-52662049C91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71B81-9ACA-4270-AE3D-759A77AB4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DA7D82-0E92-4403-8B91-683B0B2D6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D85B-9BCD-4CD9-A6D6-8B3EB24F6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84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0C0294-A335-4064-BBC2-304708E507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874948-1A4D-47D4-B893-13609ED09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1F081B-7494-477E-AF53-2AFE4723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7D2D-FBBA-4BB2-9359-52662049C91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80E2FB-71E8-4CC7-9061-82AADFE5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E8CE2D-A253-4830-A4FA-8D074D7B1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D85B-9BCD-4CD9-A6D6-8B3EB24F6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95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Редактируемый элемент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97889" y="6537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881069" y="56965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6" name="Picture 5" descr="ITMO_logo1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18" y="1886466"/>
            <a:ext cx="6386165" cy="198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8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 и год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97889" y="6537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881069" y="56965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901769"/>
            <a:ext cx="8534400" cy="940999"/>
          </a:xfrm>
        </p:spPr>
        <p:txBody>
          <a:bodyPr anchor="b">
            <a:normAutofit/>
          </a:bodyPr>
          <a:lstStyle>
            <a:lvl1pPr algn="ctr">
              <a:defRPr sz="4267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849607"/>
            <a:ext cx="8534400" cy="61720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133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2" name="Picture 1" descr="ITMO_logo1_R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10" y="1277170"/>
            <a:ext cx="5452581" cy="169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3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9591" y="1329895"/>
            <a:ext cx="7953917" cy="1985292"/>
          </a:xfrm>
        </p:spPr>
        <p:txBody>
          <a:bodyPr anchor="b">
            <a:normAutofit/>
          </a:bodyPr>
          <a:lstStyle>
            <a:lvl1pPr>
              <a:defRPr sz="4267" b="0"/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20930" y="3429000"/>
            <a:ext cx="7954433" cy="2203451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133"/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5" name="Picture 4" descr="ITMO_logo2_R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353"/>
            <a:ext cx="4801487" cy="78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853" y="1236509"/>
            <a:ext cx="3617659" cy="2192491"/>
          </a:xfrm>
        </p:spPr>
        <p:txBody>
          <a:bodyPr anchor="t" anchorCtr="0">
            <a:normAutofit/>
          </a:bodyPr>
          <a:lstStyle>
            <a:lvl1pPr>
              <a:defRPr sz="3733" baseline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Место для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680373"/>
            <a:ext cx="10972800" cy="827311"/>
          </a:xfrm>
        </p:spPr>
        <p:txBody>
          <a:bodyPr>
            <a:normAutofit/>
          </a:bodyPr>
          <a:lstStyle>
            <a:lvl1pPr algn="ctr">
              <a:defRPr sz="4267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716939"/>
            <a:ext cx="10972800" cy="7921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121917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828754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2438339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Контактные данные</a:t>
            </a:r>
            <a:endParaRPr lang="en-US" dirty="0"/>
          </a:p>
        </p:txBody>
      </p:sp>
      <p:pic>
        <p:nvPicPr>
          <p:cNvPr id="6" name="Picture 5" descr="ITMO_logo1_R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108" y="763788"/>
            <a:ext cx="3961784" cy="12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2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C205B-F3B5-41C7-BA94-06E884E97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70F57E-73D0-4605-8A4D-8FFB19A82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D08E66-FDBB-4915-8FDF-442DE7474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7D2D-FBBA-4BB2-9359-52662049C91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F8DA3-1325-42BA-81D5-1E0A63948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2BE37A-666E-42DF-BB5F-D3AE45A0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D85B-9BCD-4CD9-A6D6-8B3EB24F6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95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18F74-DC89-4474-B260-4F8BA31AA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0868AC-53A7-48AA-BE2B-05C500B09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736A23-F92C-4D0E-B454-3D8058469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7D2D-FBBA-4BB2-9359-52662049C91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EC1235-6327-47D0-AEFF-71AD2E1D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883B53-5C03-4657-87C0-98C4AAE2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D85B-9BCD-4CD9-A6D6-8B3EB24F6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07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C541B-922B-4F83-A8FC-EA6F6994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BAE00C-4B4B-4EB1-98E6-15568D10E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CD42DC-9BC0-4273-8B2A-1637CA74D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6FA78-4400-45EB-A93B-69029975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7D2D-FBBA-4BB2-9359-52662049C91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DDFBCC-C4B0-4486-8E89-45B61809B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69F7CA-AA7B-450E-B8E7-5C0AB91AB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D85B-9BCD-4CD9-A6D6-8B3EB24F6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76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7F09E-9824-4F1D-AA85-AF7703B9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837450-F798-42B7-AE12-81F2A55B1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FBE037-CA22-4222-93E5-CC80DCF85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EF60F8-5793-418C-91ED-9D3115D72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A94ACB-A3F0-45A8-B460-1F7584D22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DC06CE-2988-44FB-BDD9-9B9BF005D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7D2D-FBBA-4BB2-9359-52662049C91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FB6741-68C6-4627-BD08-7C79B42DC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ADC951-9E58-4FC8-AC48-27E33DC4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D85B-9BCD-4CD9-A6D6-8B3EB24F6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68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E5846-AFB1-4E24-823E-42378251B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16125F-AE3C-44B1-B1CE-DC87617DD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7D2D-FBBA-4BB2-9359-52662049C91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B7B1FA-5A10-451C-870A-D66B33AC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7374B7-8152-43AE-B569-87FB8C4A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D85B-9BCD-4CD9-A6D6-8B3EB24F6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768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F2E274-DD46-444E-8DEA-23F899653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7D2D-FBBA-4BB2-9359-52662049C91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826803-0FE9-407E-825C-A6B1A49E6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B3466D-C68D-42C0-A115-BD06DCA8A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D85B-9BCD-4CD9-A6D6-8B3EB24F6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3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7715F-D9DD-494C-B30D-ED809272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48DAF0-2C85-499F-8F46-40FD3D315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95C339-85A1-46AA-B080-D6DE884E4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CB604E-5EEB-4C0F-A6D6-6AF514332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7D2D-FBBA-4BB2-9359-52662049C91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1AABC9-C977-4A56-8D24-895A168A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C5C725-833F-4713-BF07-259F073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D85B-9BCD-4CD9-A6D6-8B3EB24F6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0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56A3B-0EB4-4A55-BC76-E4002D1A4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EA8D47-795B-49C2-A891-498D6C895E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227AED-F1D3-46C1-8BAF-EA7DDE5DD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AA0623-EFA0-42D7-94D7-8B40D3AA0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7D2D-FBBA-4BB2-9359-52662049C91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8B5EA2-38E0-45F6-9A79-FB2C2C66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F2F735-3C8F-4B03-BA54-EA103B17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3D85B-9BCD-4CD9-A6D6-8B3EB24F6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1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6DE2C-0340-4E49-AF14-5A863B56D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B01783-86FC-4B2B-9459-522AD3E4F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D5CDEC-AAD8-4AA4-AC3D-28997D4A2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E7D2D-FBBA-4BB2-9359-52662049C91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14394D-370B-434F-BFE1-E766760B5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EA3BA4-8862-443C-9BB0-71003FDE7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3D85B-9BCD-4CD9-A6D6-8B3EB24F6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7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2"/>
            <a:ext cx="109728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439283"/>
            <a:ext cx="6208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6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48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SzPct val="100000"/>
        <a:buFontTx/>
        <a:buBlip>
          <a:blip r:embed="rId7"/>
        </a:buBlip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07957" y="4124961"/>
            <a:ext cx="9203185" cy="2062480"/>
          </a:xfrm>
        </p:spPr>
        <p:txBody>
          <a:bodyPr>
            <a:noAutofit/>
          </a:bodyPr>
          <a:lstStyle/>
          <a:p>
            <a:r>
              <a:rPr lang="ru-RU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Baranov Alexander</a:t>
            </a:r>
          </a:p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abaranov@corp.ifmo.ru</a:t>
            </a:r>
            <a:r>
              <a:rPr lang="ru-RU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761292" y="2180099"/>
            <a:ext cx="11214808" cy="1432096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ACCUMULATION AND STORAGE OF LNG UNCOOLED</a:t>
            </a: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53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5628">
        <p:fade/>
      </p:transition>
    </mc:Choice>
    <mc:Fallback xmlns="">
      <p:transition spd="slow" advTm="562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6D8071CD-CFF7-4D26-9BBA-A346C43CCEA5}"/>
              </a:ext>
            </a:extLst>
          </p:cNvPr>
          <p:cNvSpPr/>
          <p:nvPr/>
        </p:nvSpPr>
        <p:spPr>
          <a:xfrm>
            <a:off x="574929" y="160827"/>
            <a:ext cx="11357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EXPANDER CYCLE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1" name="Надпись 81">
            <a:extLst>
              <a:ext uri="{FF2B5EF4-FFF2-40B4-BE49-F238E27FC236}">
                <a16:creationId xmlns:a16="http://schemas.microsoft.com/office/drawing/2014/main" id="{46F60882-C1B1-4A03-AF1E-1BED510D3A03}"/>
              </a:ext>
            </a:extLst>
          </p:cNvPr>
          <p:cNvSpPr txBox="1"/>
          <p:nvPr/>
        </p:nvSpPr>
        <p:spPr>
          <a:xfrm>
            <a:off x="-888142" y="3458537"/>
            <a:ext cx="3550670" cy="3912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101E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160 kg/s</a:t>
            </a:r>
            <a:endParaRPr lang="ru-RU" sz="2000" dirty="0">
              <a:solidFill>
                <a:srgbClr val="0101E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Надпись 81">
            <a:extLst>
              <a:ext uri="{FF2B5EF4-FFF2-40B4-BE49-F238E27FC236}">
                <a16:creationId xmlns:a16="http://schemas.microsoft.com/office/drawing/2014/main" id="{062D8B8B-4C9E-41AA-80A8-3A9920F37BB9}"/>
              </a:ext>
            </a:extLst>
          </p:cNvPr>
          <p:cNvSpPr txBox="1"/>
          <p:nvPr/>
        </p:nvSpPr>
        <p:spPr>
          <a:xfrm>
            <a:off x="137347" y="2990651"/>
            <a:ext cx="2011676" cy="3912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101E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G3</a:t>
            </a:r>
            <a:r>
              <a:rPr lang="en-US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=190 K</a:t>
            </a:r>
            <a:endParaRPr lang="ru-RU" sz="2000" dirty="0">
              <a:solidFill>
                <a:srgbClr val="0101E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2" name="Прямая соединительная линия 151">
            <a:extLst>
              <a:ext uri="{FF2B5EF4-FFF2-40B4-BE49-F238E27FC236}">
                <a16:creationId xmlns:a16="http://schemas.microsoft.com/office/drawing/2014/main" id="{0B39ED0F-E0C2-47C6-9FD5-EB28783AE927}"/>
              </a:ext>
            </a:extLst>
          </p:cNvPr>
          <p:cNvCxnSpPr>
            <a:cxnSpLocks/>
          </p:cNvCxnSpPr>
          <p:nvPr/>
        </p:nvCxnSpPr>
        <p:spPr>
          <a:xfrm flipH="1" flipV="1">
            <a:off x="2126178" y="391660"/>
            <a:ext cx="0" cy="111522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" name="Шестиугольник 152">
            <a:extLst>
              <a:ext uri="{FF2B5EF4-FFF2-40B4-BE49-F238E27FC236}">
                <a16:creationId xmlns:a16="http://schemas.microsoft.com/office/drawing/2014/main" id="{CCDBAE77-E595-47FC-AB0D-F059312C2D36}"/>
              </a:ext>
            </a:extLst>
          </p:cNvPr>
          <p:cNvSpPr/>
          <p:nvPr/>
        </p:nvSpPr>
        <p:spPr>
          <a:xfrm rot="5400000">
            <a:off x="1790841" y="594128"/>
            <a:ext cx="663792" cy="722165"/>
          </a:xfrm>
          <a:prstGeom prst="hexag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cxnSp>
        <p:nvCxnSpPr>
          <p:cNvPr id="154" name="Прямая соединительная линия 153">
            <a:extLst>
              <a:ext uri="{FF2B5EF4-FFF2-40B4-BE49-F238E27FC236}">
                <a16:creationId xmlns:a16="http://schemas.microsoft.com/office/drawing/2014/main" id="{E21037FF-1907-4BC1-8083-9151390F6DBE}"/>
              </a:ext>
            </a:extLst>
          </p:cNvPr>
          <p:cNvCxnSpPr>
            <a:cxnSpLocks/>
          </p:cNvCxnSpPr>
          <p:nvPr/>
        </p:nvCxnSpPr>
        <p:spPr>
          <a:xfrm flipV="1">
            <a:off x="3631422" y="1138335"/>
            <a:ext cx="16024" cy="290504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7" name="Шестиугольник 156">
            <a:extLst>
              <a:ext uri="{FF2B5EF4-FFF2-40B4-BE49-F238E27FC236}">
                <a16:creationId xmlns:a16="http://schemas.microsoft.com/office/drawing/2014/main" id="{8AE54AD8-1814-418E-9BBF-CD59253D63FB}"/>
              </a:ext>
            </a:extLst>
          </p:cNvPr>
          <p:cNvSpPr/>
          <p:nvPr/>
        </p:nvSpPr>
        <p:spPr>
          <a:xfrm rot="5400000">
            <a:off x="3145602" y="2780528"/>
            <a:ext cx="976766" cy="1178173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158" name="Равнобедренный треугольник 157">
            <a:extLst>
              <a:ext uri="{FF2B5EF4-FFF2-40B4-BE49-F238E27FC236}">
                <a16:creationId xmlns:a16="http://schemas.microsoft.com/office/drawing/2014/main" id="{ACFAF91A-BAD1-4460-8F1F-C286A30BA72F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4353046" y="3474848"/>
            <a:ext cx="166147" cy="177741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cxnSp>
        <p:nvCxnSpPr>
          <p:cNvPr id="159" name="Прямая соединительная линия 158">
            <a:extLst>
              <a:ext uri="{FF2B5EF4-FFF2-40B4-BE49-F238E27FC236}">
                <a16:creationId xmlns:a16="http://schemas.microsoft.com/office/drawing/2014/main" id="{4531EE6A-E766-431C-8D80-49125A120F61}"/>
              </a:ext>
            </a:extLst>
          </p:cNvPr>
          <p:cNvCxnSpPr>
            <a:cxnSpLocks/>
          </p:cNvCxnSpPr>
          <p:nvPr/>
        </p:nvCxnSpPr>
        <p:spPr>
          <a:xfrm flipH="1">
            <a:off x="4803398" y="3239709"/>
            <a:ext cx="54626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1" name="Надпись 78">
            <a:extLst>
              <a:ext uri="{FF2B5EF4-FFF2-40B4-BE49-F238E27FC236}">
                <a16:creationId xmlns:a16="http://schemas.microsoft.com/office/drawing/2014/main" id="{91B8DDED-1417-4250-8483-C062505C88EE}"/>
              </a:ext>
            </a:extLst>
          </p:cNvPr>
          <p:cNvSpPr txBox="1"/>
          <p:nvPr/>
        </p:nvSpPr>
        <p:spPr>
          <a:xfrm>
            <a:off x="4181823" y="3130850"/>
            <a:ext cx="589085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G4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2" name="Блок-схема: ручное управление 161">
            <a:extLst>
              <a:ext uri="{FF2B5EF4-FFF2-40B4-BE49-F238E27FC236}">
                <a16:creationId xmlns:a16="http://schemas.microsoft.com/office/drawing/2014/main" id="{B19D1855-4218-4CB0-9979-3CD97CAF7F13}"/>
              </a:ext>
            </a:extLst>
          </p:cNvPr>
          <p:cNvSpPr/>
          <p:nvPr/>
        </p:nvSpPr>
        <p:spPr>
          <a:xfrm rot="5400000" flipH="1" flipV="1">
            <a:off x="4434998" y="3159825"/>
            <a:ext cx="618785" cy="138674"/>
          </a:xfrm>
          <a:prstGeom prst="flowChartManualOperat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163" name="Надпись 91">
            <a:extLst>
              <a:ext uri="{FF2B5EF4-FFF2-40B4-BE49-F238E27FC236}">
                <a16:creationId xmlns:a16="http://schemas.microsoft.com/office/drawing/2014/main" id="{CB0D208B-1CCD-4DAD-A1F5-68A3080AEBEA}"/>
              </a:ext>
            </a:extLst>
          </p:cNvPr>
          <p:cNvSpPr txBox="1"/>
          <p:nvPr/>
        </p:nvSpPr>
        <p:spPr>
          <a:xfrm>
            <a:off x="3855379" y="887553"/>
            <a:ext cx="902385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N1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4" name="Надпись 95">
            <a:extLst>
              <a:ext uri="{FF2B5EF4-FFF2-40B4-BE49-F238E27FC236}">
                <a16:creationId xmlns:a16="http://schemas.microsoft.com/office/drawing/2014/main" id="{35A82DF5-8EFE-4AAE-A2E7-FE781C5BBB0E}"/>
              </a:ext>
            </a:extLst>
          </p:cNvPr>
          <p:cNvSpPr txBox="1"/>
          <p:nvPr/>
        </p:nvSpPr>
        <p:spPr>
          <a:xfrm>
            <a:off x="4830137" y="3606952"/>
            <a:ext cx="753510" cy="37747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5" name="Надпись 96">
            <a:extLst>
              <a:ext uri="{FF2B5EF4-FFF2-40B4-BE49-F238E27FC236}">
                <a16:creationId xmlns:a16="http://schemas.microsoft.com/office/drawing/2014/main" id="{E9AB6E84-2E8B-4C08-8CB4-700F095714A3}"/>
              </a:ext>
            </a:extLst>
          </p:cNvPr>
          <p:cNvSpPr txBox="1"/>
          <p:nvPr/>
        </p:nvSpPr>
        <p:spPr>
          <a:xfrm>
            <a:off x="2159660" y="2140763"/>
            <a:ext cx="538515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6" name="Прямая соединительная линия 165">
            <a:extLst>
              <a:ext uri="{FF2B5EF4-FFF2-40B4-BE49-F238E27FC236}">
                <a16:creationId xmlns:a16="http://schemas.microsoft.com/office/drawing/2014/main" id="{B567BA79-5A5B-475D-9CD6-DD14D60B4F16}"/>
              </a:ext>
            </a:extLst>
          </p:cNvPr>
          <p:cNvCxnSpPr>
            <a:cxnSpLocks/>
          </p:cNvCxnSpPr>
          <p:nvPr/>
        </p:nvCxnSpPr>
        <p:spPr>
          <a:xfrm flipH="1" flipV="1">
            <a:off x="3172770" y="3544292"/>
            <a:ext cx="151141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>
            <a:extLst>
              <a:ext uri="{FF2B5EF4-FFF2-40B4-BE49-F238E27FC236}">
                <a16:creationId xmlns:a16="http://schemas.microsoft.com/office/drawing/2014/main" id="{89053297-345E-4786-AB78-7C70298B0695}"/>
              </a:ext>
            </a:extLst>
          </p:cNvPr>
          <p:cNvCxnSpPr>
            <a:cxnSpLocks/>
          </p:cNvCxnSpPr>
          <p:nvPr/>
        </p:nvCxnSpPr>
        <p:spPr>
          <a:xfrm flipV="1">
            <a:off x="3218017" y="3203013"/>
            <a:ext cx="920467" cy="29603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>
            <a:extLst>
              <a:ext uri="{FF2B5EF4-FFF2-40B4-BE49-F238E27FC236}">
                <a16:creationId xmlns:a16="http://schemas.microsoft.com/office/drawing/2014/main" id="{145C75EA-14A5-45F5-A3F2-CA5DC90DFC4C}"/>
              </a:ext>
            </a:extLst>
          </p:cNvPr>
          <p:cNvCxnSpPr>
            <a:cxnSpLocks/>
          </p:cNvCxnSpPr>
          <p:nvPr/>
        </p:nvCxnSpPr>
        <p:spPr>
          <a:xfrm flipH="1">
            <a:off x="1829971" y="3214082"/>
            <a:ext cx="22686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Шестиугольник 168">
            <a:extLst>
              <a:ext uri="{FF2B5EF4-FFF2-40B4-BE49-F238E27FC236}">
                <a16:creationId xmlns:a16="http://schemas.microsoft.com/office/drawing/2014/main" id="{420D7BC8-599E-4077-9481-4FC7B010533E}"/>
              </a:ext>
            </a:extLst>
          </p:cNvPr>
          <p:cNvSpPr/>
          <p:nvPr/>
        </p:nvSpPr>
        <p:spPr>
          <a:xfrm rot="5400000">
            <a:off x="3187384" y="1432815"/>
            <a:ext cx="893202" cy="1178173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cxnSp>
        <p:nvCxnSpPr>
          <p:cNvPr id="170" name="Прямая соединительная линия 169">
            <a:extLst>
              <a:ext uri="{FF2B5EF4-FFF2-40B4-BE49-F238E27FC236}">
                <a16:creationId xmlns:a16="http://schemas.microsoft.com/office/drawing/2014/main" id="{E44DD3E3-2F16-4560-94D5-C1F8598E3140}"/>
              </a:ext>
            </a:extLst>
          </p:cNvPr>
          <p:cNvCxnSpPr>
            <a:cxnSpLocks/>
          </p:cNvCxnSpPr>
          <p:nvPr/>
        </p:nvCxnSpPr>
        <p:spPr>
          <a:xfrm>
            <a:off x="3229073" y="2030283"/>
            <a:ext cx="826827" cy="18623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>
            <a:extLst>
              <a:ext uri="{FF2B5EF4-FFF2-40B4-BE49-F238E27FC236}">
                <a16:creationId xmlns:a16="http://schemas.microsoft.com/office/drawing/2014/main" id="{5DF75508-C742-41C6-9337-C7150BE8B9CA}"/>
              </a:ext>
            </a:extLst>
          </p:cNvPr>
          <p:cNvCxnSpPr>
            <a:cxnSpLocks/>
          </p:cNvCxnSpPr>
          <p:nvPr/>
        </p:nvCxnSpPr>
        <p:spPr>
          <a:xfrm flipV="1">
            <a:off x="3232243" y="1838264"/>
            <a:ext cx="826827" cy="18623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>
            <a:extLst>
              <a:ext uri="{FF2B5EF4-FFF2-40B4-BE49-F238E27FC236}">
                <a16:creationId xmlns:a16="http://schemas.microsoft.com/office/drawing/2014/main" id="{7070B45B-FEAF-434D-BA1B-B3CD2C6A4327}"/>
              </a:ext>
            </a:extLst>
          </p:cNvPr>
          <p:cNvCxnSpPr>
            <a:cxnSpLocks/>
          </p:cNvCxnSpPr>
          <p:nvPr/>
        </p:nvCxnSpPr>
        <p:spPr>
          <a:xfrm flipH="1" flipV="1">
            <a:off x="1149400" y="1826154"/>
            <a:ext cx="2892156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>
            <a:extLst>
              <a:ext uri="{FF2B5EF4-FFF2-40B4-BE49-F238E27FC236}">
                <a16:creationId xmlns:a16="http://schemas.microsoft.com/office/drawing/2014/main" id="{82CBDC40-346C-4A62-B4B1-2EA08D7A9EB2}"/>
              </a:ext>
            </a:extLst>
          </p:cNvPr>
          <p:cNvCxnSpPr>
            <a:cxnSpLocks/>
          </p:cNvCxnSpPr>
          <p:nvPr/>
        </p:nvCxnSpPr>
        <p:spPr>
          <a:xfrm flipH="1">
            <a:off x="2627829" y="2216255"/>
            <a:ext cx="1393679" cy="26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>
            <a:extLst>
              <a:ext uri="{FF2B5EF4-FFF2-40B4-BE49-F238E27FC236}">
                <a16:creationId xmlns:a16="http://schemas.microsoft.com/office/drawing/2014/main" id="{5EA8ED02-F5A6-4443-9020-480C356FA678}"/>
              </a:ext>
            </a:extLst>
          </p:cNvPr>
          <p:cNvCxnSpPr>
            <a:cxnSpLocks/>
          </p:cNvCxnSpPr>
          <p:nvPr/>
        </p:nvCxnSpPr>
        <p:spPr>
          <a:xfrm flipH="1">
            <a:off x="2308983" y="2540297"/>
            <a:ext cx="345494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>
            <a:extLst>
              <a:ext uri="{FF2B5EF4-FFF2-40B4-BE49-F238E27FC236}">
                <a16:creationId xmlns:a16="http://schemas.microsoft.com/office/drawing/2014/main" id="{AC5C0AFD-2FF3-4205-8B47-26DD154079BA}"/>
              </a:ext>
            </a:extLst>
          </p:cNvPr>
          <p:cNvCxnSpPr>
            <a:cxnSpLocks/>
          </p:cNvCxnSpPr>
          <p:nvPr/>
        </p:nvCxnSpPr>
        <p:spPr>
          <a:xfrm>
            <a:off x="2282895" y="2540297"/>
            <a:ext cx="0" cy="14813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Прямая соединительная линия 175">
            <a:extLst>
              <a:ext uri="{FF2B5EF4-FFF2-40B4-BE49-F238E27FC236}">
                <a16:creationId xmlns:a16="http://schemas.microsoft.com/office/drawing/2014/main" id="{C22DB3D8-38FA-4F36-885A-932F75C2B033}"/>
              </a:ext>
            </a:extLst>
          </p:cNvPr>
          <p:cNvCxnSpPr>
            <a:cxnSpLocks/>
          </p:cNvCxnSpPr>
          <p:nvPr/>
        </p:nvCxnSpPr>
        <p:spPr>
          <a:xfrm flipH="1">
            <a:off x="2267445" y="4021625"/>
            <a:ext cx="1393678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7" name="Равнобедренный треугольник 176">
            <a:extLst>
              <a:ext uri="{FF2B5EF4-FFF2-40B4-BE49-F238E27FC236}">
                <a16:creationId xmlns:a16="http://schemas.microsoft.com/office/drawing/2014/main" id="{EC1BE804-6B37-4744-B27F-A6F7C559C7C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2197823" y="3621421"/>
            <a:ext cx="172662" cy="171033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cxnSp>
        <p:nvCxnSpPr>
          <p:cNvPr id="178" name="Прямая соединительная линия 177">
            <a:extLst>
              <a:ext uri="{FF2B5EF4-FFF2-40B4-BE49-F238E27FC236}">
                <a16:creationId xmlns:a16="http://schemas.microsoft.com/office/drawing/2014/main" id="{A245E2DF-1E07-4A3F-9DED-98D69F3979BD}"/>
              </a:ext>
            </a:extLst>
          </p:cNvPr>
          <p:cNvCxnSpPr>
            <a:cxnSpLocks/>
            <a:endCxn id="179" idx="0"/>
          </p:cNvCxnSpPr>
          <p:nvPr/>
        </p:nvCxnSpPr>
        <p:spPr>
          <a:xfrm flipH="1">
            <a:off x="3111785" y="1138335"/>
            <a:ext cx="540814" cy="658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9" name="Блок-схема: ручное управление 178">
            <a:extLst>
              <a:ext uri="{FF2B5EF4-FFF2-40B4-BE49-F238E27FC236}">
                <a16:creationId xmlns:a16="http://schemas.microsoft.com/office/drawing/2014/main" id="{744E5072-6E19-418B-9B7A-1D88116C18B7}"/>
              </a:ext>
            </a:extLst>
          </p:cNvPr>
          <p:cNvSpPr/>
          <p:nvPr/>
        </p:nvSpPr>
        <p:spPr>
          <a:xfrm rot="5400000" flipH="1" flipV="1">
            <a:off x="2871729" y="1075587"/>
            <a:ext cx="618785" cy="138674"/>
          </a:xfrm>
          <a:prstGeom prst="flowChartManualOperat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180" name="Блок-схема: ручное управление 179">
            <a:extLst>
              <a:ext uri="{FF2B5EF4-FFF2-40B4-BE49-F238E27FC236}">
                <a16:creationId xmlns:a16="http://schemas.microsoft.com/office/drawing/2014/main" id="{21D4667E-71FC-4109-AB3B-C859CD18E8BD}"/>
              </a:ext>
            </a:extLst>
          </p:cNvPr>
          <p:cNvSpPr/>
          <p:nvPr/>
        </p:nvSpPr>
        <p:spPr>
          <a:xfrm rot="16200000" flipV="1">
            <a:off x="2274544" y="2470960"/>
            <a:ext cx="618785" cy="138674"/>
          </a:xfrm>
          <a:prstGeom prst="flowChartManualOperat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cxnSp>
        <p:nvCxnSpPr>
          <p:cNvPr id="181" name="Прямая соединительная линия 180">
            <a:extLst>
              <a:ext uri="{FF2B5EF4-FFF2-40B4-BE49-F238E27FC236}">
                <a16:creationId xmlns:a16="http://schemas.microsoft.com/office/drawing/2014/main" id="{C56F3308-CD27-473A-87DD-B0EE35C7A060}"/>
              </a:ext>
            </a:extLst>
          </p:cNvPr>
          <p:cNvCxnSpPr>
            <a:cxnSpLocks/>
          </p:cNvCxnSpPr>
          <p:nvPr/>
        </p:nvCxnSpPr>
        <p:spPr>
          <a:xfrm flipH="1">
            <a:off x="1876629" y="862075"/>
            <a:ext cx="1213997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>
            <a:extLst>
              <a:ext uri="{FF2B5EF4-FFF2-40B4-BE49-F238E27FC236}">
                <a16:creationId xmlns:a16="http://schemas.microsoft.com/office/drawing/2014/main" id="{426F89A2-83EC-4B90-8405-9B3D2CA7C4BB}"/>
              </a:ext>
            </a:extLst>
          </p:cNvPr>
          <p:cNvCxnSpPr>
            <a:cxnSpLocks/>
          </p:cNvCxnSpPr>
          <p:nvPr/>
        </p:nvCxnSpPr>
        <p:spPr>
          <a:xfrm flipH="1">
            <a:off x="1154656" y="1068662"/>
            <a:ext cx="1213997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>
            <a:extLst>
              <a:ext uri="{FF2B5EF4-FFF2-40B4-BE49-F238E27FC236}">
                <a16:creationId xmlns:a16="http://schemas.microsoft.com/office/drawing/2014/main" id="{D4617088-63C1-4303-9762-114DFBE5EA1C}"/>
              </a:ext>
            </a:extLst>
          </p:cNvPr>
          <p:cNvCxnSpPr>
            <a:cxnSpLocks/>
          </p:cNvCxnSpPr>
          <p:nvPr/>
        </p:nvCxnSpPr>
        <p:spPr>
          <a:xfrm>
            <a:off x="1933091" y="888104"/>
            <a:ext cx="375768" cy="14370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" name="Равнобедренный треугольник 183">
            <a:extLst>
              <a:ext uri="{FF2B5EF4-FFF2-40B4-BE49-F238E27FC236}">
                <a16:creationId xmlns:a16="http://schemas.microsoft.com/office/drawing/2014/main" id="{9275E1E1-FA6A-4136-A627-45C9216E3538}"/>
              </a:ext>
            </a:extLst>
          </p:cNvPr>
          <p:cNvSpPr>
            <a:spLocks noChangeAspect="1"/>
          </p:cNvSpPr>
          <p:nvPr/>
        </p:nvSpPr>
        <p:spPr>
          <a:xfrm rot="5400000">
            <a:off x="2275302" y="285923"/>
            <a:ext cx="171092" cy="17274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cxnSp>
        <p:nvCxnSpPr>
          <p:cNvPr id="185" name="Прямая соединительная линия 184">
            <a:extLst>
              <a:ext uri="{FF2B5EF4-FFF2-40B4-BE49-F238E27FC236}">
                <a16:creationId xmlns:a16="http://schemas.microsoft.com/office/drawing/2014/main" id="{124F747A-1587-448D-B012-C842FAB3009F}"/>
              </a:ext>
            </a:extLst>
          </p:cNvPr>
          <p:cNvCxnSpPr/>
          <p:nvPr/>
        </p:nvCxnSpPr>
        <p:spPr>
          <a:xfrm>
            <a:off x="2116170" y="373571"/>
            <a:ext cx="52392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6" name="Надпись 99">
            <a:extLst>
              <a:ext uri="{FF2B5EF4-FFF2-40B4-BE49-F238E27FC236}">
                <a16:creationId xmlns:a16="http://schemas.microsoft.com/office/drawing/2014/main" id="{B8012133-0380-4072-830B-9D91383E09A6}"/>
              </a:ext>
            </a:extLst>
          </p:cNvPr>
          <p:cNvSpPr txBox="1"/>
          <p:nvPr/>
        </p:nvSpPr>
        <p:spPr>
          <a:xfrm>
            <a:off x="2469100" y="358132"/>
            <a:ext cx="746794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7" name="Равнобедренный треугольник 186">
            <a:extLst>
              <a:ext uri="{FF2B5EF4-FFF2-40B4-BE49-F238E27FC236}">
                <a16:creationId xmlns:a16="http://schemas.microsoft.com/office/drawing/2014/main" id="{07F8988B-1A73-402C-8045-D5DBCD15B6EB}"/>
              </a:ext>
            </a:extLst>
          </p:cNvPr>
          <p:cNvSpPr>
            <a:spLocks noChangeAspect="1"/>
          </p:cNvSpPr>
          <p:nvPr/>
        </p:nvSpPr>
        <p:spPr>
          <a:xfrm rot="5400000">
            <a:off x="1741849" y="1387295"/>
            <a:ext cx="171092" cy="17274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cxnSp>
        <p:nvCxnSpPr>
          <p:cNvPr id="188" name="Прямая соединительная линия 187">
            <a:extLst>
              <a:ext uri="{FF2B5EF4-FFF2-40B4-BE49-F238E27FC236}">
                <a16:creationId xmlns:a16="http://schemas.microsoft.com/office/drawing/2014/main" id="{7BF07B18-1956-4D56-81E5-9A44E511369F}"/>
              </a:ext>
            </a:extLst>
          </p:cNvPr>
          <p:cNvCxnSpPr/>
          <p:nvPr/>
        </p:nvCxnSpPr>
        <p:spPr>
          <a:xfrm>
            <a:off x="1625323" y="1487418"/>
            <a:ext cx="52392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9" name="Надпись 100">
            <a:extLst>
              <a:ext uri="{FF2B5EF4-FFF2-40B4-BE49-F238E27FC236}">
                <a16:creationId xmlns:a16="http://schemas.microsoft.com/office/drawing/2014/main" id="{118C42EF-D279-4FE1-97E6-D578F77AD602}"/>
              </a:ext>
            </a:extLst>
          </p:cNvPr>
          <p:cNvSpPr txBox="1"/>
          <p:nvPr/>
        </p:nvSpPr>
        <p:spPr>
          <a:xfrm>
            <a:off x="2060075" y="1310959"/>
            <a:ext cx="746794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0" name="Прямая соединительная линия 189">
            <a:extLst>
              <a:ext uri="{FF2B5EF4-FFF2-40B4-BE49-F238E27FC236}">
                <a16:creationId xmlns:a16="http://schemas.microsoft.com/office/drawing/2014/main" id="{8959330E-7A9F-45DC-9AE6-BD678A4EE6E3}"/>
              </a:ext>
            </a:extLst>
          </p:cNvPr>
          <p:cNvCxnSpPr>
            <a:cxnSpLocks/>
          </p:cNvCxnSpPr>
          <p:nvPr/>
        </p:nvCxnSpPr>
        <p:spPr>
          <a:xfrm>
            <a:off x="1163239" y="1057966"/>
            <a:ext cx="0" cy="77356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1" name="Равнобедренный треугольник 190">
            <a:extLst>
              <a:ext uri="{FF2B5EF4-FFF2-40B4-BE49-F238E27FC236}">
                <a16:creationId xmlns:a16="http://schemas.microsoft.com/office/drawing/2014/main" id="{113C34AA-B408-41D7-A3DC-3BCC03D0FE6C}"/>
              </a:ext>
            </a:extLst>
          </p:cNvPr>
          <p:cNvSpPr>
            <a:spLocks noChangeAspect="1"/>
          </p:cNvSpPr>
          <p:nvPr/>
        </p:nvSpPr>
        <p:spPr>
          <a:xfrm flipH="1">
            <a:off x="3565599" y="2553283"/>
            <a:ext cx="172662" cy="171033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192" name="Равнобедренный треугольник 191">
            <a:extLst>
              <a:ext uri="{FF2B5EF4-FFF2-40B4-BE49-F238E27FC236}">
                <a16:creationId xmlns:a16="http://schemas.microsoft.com/office/drawing/2014/main" id="{84EE8561-DA33-4DAD-974C-9BB42B4E7489}"/>
              </a:ext>
            </a:extLst>
          </p:cNvPr>
          <p:cNvSpPr>
            <a:spLocks noChangeAspect="1"/>
          </p:cNvSpPr>
          <p:nvPr/>
        </p:nvSpPr>
        <p:spPr>
          <a:xfrm flipH="1">
            <a:off x="3554472" y="1213950"/>
            <a:ext cx="172662" cy="171033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193" name="Равнобедренный треугольник 192">
            <a:extLst>
              <a:ext uri="{FF2B5EF4-FFF2-40B4-BE49-F238E27FC236}">
                <a16:creationId xmlns:a16="http://schemas.microsoft.com/office/drawing/2014/main" id="{D3C50D37-6A03-4546-9775-88DDFBDC588E}"/>
              </a:ext>
            </a:extLst>
          </p:cNvPr>
          <p:cNvSpPr>
            <a:spLocks noChangeAspect="1"/>
          </p:cNvSpPr>
          <p:nvPr/>
        </p:nvSpPr>
        <p:spPr>
          <a:xfrm rot="16200000" flipH="1">
            <a:off x="1364601" y="974513"/>
            <a:ext cx="166142" cy="177746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194" name="Надпись 95">
            <a:extLst>
              <a:ext uri="{FF2B5EF4-FFF2-40B4-BE49-F238E27FC236}">
                <a16:creationId xmlns:a16="http://schemas.microsoft.com/office/drawing/2014/main" id="{690594DB-DE1E-4304-887A-BC67C62E162F}"/>
              </a:ext>
            </a:extLst>
          </p:cNvPr>
          <p:cNvSpPr txBox="1"/>
          <p:nvPr/>
        </p:nvSpPr>
        <p:spPr>
          <a:xfrm>
            <a:off x="4556088" y="1838264"/>
            <a:ext cx="753510" cy="37747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5" name="Надпись 95">
            <a:extLst>
              <a:ext uri="{FF2B5EF4-FFF2-40B4-BE49-F238E27FC236}">
                <a16:creationId xmlns:a16="http://schemas.microsoft.com/office/drawing/2014/main" id="{3D91B5E2-E253-42C7-89ED-4204C5E2365D}"/>
              </a:ext>
            </a:extLst>
          </p:cNvPr>
          <p:cNvSpPr txBox="1"/>
          <p:nvPr/>
        </p:nvSpPr>
        <p:spPr>
          <a:xfrm>
            <a:off x="4207495" y="1722099"/>
            <a:ext cx="753510" cy="37747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6" name="Надпись 95">
            <a:extLst>
              <a:ext uri="{FF2B5EF4-FFF2-40B4-BE49-F238E27FC236}">
                <a16:creationId xmlns:a16="http://schemas.microsoft.com/office/drawing/2014/main" id="{C6BFF77F-D5BE-4C79-8AD5-93B42DD58B9C}"/>
              </a:ext>
            </a:extLst>
          </p:cNvPr>
          <p:cNvSpPr txBox="1"/>
          <p:nvPr/>
        </p:nvSpPr>
        <p:spPr>
          <a:xfrm>
            <a:off x="3172770" y="668136"/>
            <a:ext cx="753510" cy="37747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7" name="Надпись 91">
            <a:extLst>
              <a:ext uri="{FF2B5EF4-FFF2-40B4-BE49-F238E27FC236}">
                <a16:creationId xmlns:a16="http://schemas.microsoft.com/office/drawing/2014/main" id="{6F5179D0-EDFE-4B90-AA8D-F85E934C6CFE}"/>
              </a:ext>
            </a:extLst>
          </p:cNvPr>
          <p:cNvSpPr txBox="1"/>
          <p:nvPr/>
        </p:nvSpPr>
        <p:spPr>
          <a:xfrm>
            <a:off x="989579" y="646593"/>
            <a:ext cx="610888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N2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8" name="Надпись 91">
            <a:extLst>
              <a:ext uri="{FF2B5EF4-FFF2-40B4-BE49-F238E27FC236}">
                <a16:creationId xmlns:a16="http://schemas.microsoft.com/office/drawing/2014/main" id="{A4D6370A-44DF-44F0-A04D-A44010A6F776}"/>
              </a:ext>
            </a:extLst>
          </p:cNvPr>
          <p:cNvSpPr txBox="1"/>
          <p:nvPr/>
        </p:nvSpPr>
        <p:spPr>
          <a:xfrm>
            <a:off x="2513915" y="1849604"/>
            <a:ext cx="610888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N3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9" name="Надпись 91">
            <a:extLst>
              <a:ext uri="{FF2B5EF4-FFF2-40B4-BE49-F238E27FC236}">
                <a16:creationId xmlns:a16="http://schemas.microsoft.com/office/drawing/2014/main" id="{C4A2A047-35E7-4F5C-9240-C7D53296913E}"/>
              </a:ext>
            </a:extLst>
          </p:cNvPr>
          <p:cNvSpPr txBox="1"/>
          <p:nvPr/>
        </p:nvSpPr>
        <p:spPr>
          <a:xfrm>
            <a:off x="1565175" y="3725333"/>
            <a:ext cx="610888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N4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0" name="Надпись 91">
            <a:extLst>
              <a:ext uri="{FF2B5EF4-FFF2-40B4-BE49-F238E27FC236}">
                <a16:creationId xmlns:a16="http://schemas.microsoft.com/office/drawing/2014/main" id="{FE413D97-FFE5-49CA-8885-E81044883418}"/>
              </a:ext>
            </a:extLst>
          </p:cNvPr>
          <p:cNvSpPr txBox="1"/>
          <p:nvPr/>
        </p:nvSpPr>
        <p:spPr>
          <a:xfrm>
            <a:off x="3774943" y="2488054"/>
            <a:ext cx="610888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N5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2" name="Равнобедренный треугольник 201">
            <a:extLst>
              <a:ext uri="{FF2B5EF4-FFF2-40B4-BE49-F238E27FC236}">
                <a16:creationId xmlns:a16="http://schemas.microsoft.com/office/drawing/2014/main" id="{74DC935F-0127-49E4-849C-EA31364A462E}"/>
              </a:ext>
            </a:extLst>
          </p:cNvPr>
          <p:cNvSpPr>
            <a:spLocks noChangeAspect="1"/>
          </p:cNvSpPr>
          <p:nvPr/>
        </p:nvSpPr>
        <p:spPr>
          <a:xfrm rot="5400000">
            <a:off x="2473392" y="3106178"/>
            <a:ext cx="166142" cy="177746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203" name="Равнобедренный треугольник 202">
            <a:extLst>
              <a:ext uri="{FF2B5EF4-FFF2-40B4-BE49-F238E27FC236}">
                <a16:creationId xmlns:a16="http://schemas.microsoft.com/office/drawing/2014/main" id="{AB38A6AE-2863-40AD-8783-6A08A771E2FF}"/>
              </a:ext>
            </a:extLst>
          </p:cNvPr>
          <p:cNvSpPr>
            <a:spLocks noChangeAspect="1"/>
          </p:cNvSpPr>
          <p:nvPr/>
        </p:nvSpPr>
        <p:spPr>
          <a:xfrm rot="5400000">
            <a:off x="4988660" y="3150836"/>
            <a:ext cx="166142" cy="177746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205" name="Надпись 78">
            <a:extLst>
              <a:ext uri="{FF2B5EF4-FFF2-40B4-BE49-F238E27FC236}">
                <a16:creationId xmlns:a16="http://schemas.microsoft.com/office/drawing/2014/main" id="{C5EDB87F-A847-4DCB-872C-70A5A3DAF738}"/>
              </a:ext>
            </a:extLst>
          </p:cNvPr>
          <p:cNvSpPr txBox="1"/>
          <p:nvPr/>
        </p:nvSpPr>
        <p:spPr>
          <a:xfrm>
            <a:off x="1718811" y="2844229"/>
            <a:ext cx="589085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1803851F-19D4-489D-9C35-053598938102}"/>
              </a:ext>
            </a:extLst>
          </p:cNvPr>
          <p:cNvCxnSpPr/>
          <p:nvPr/>
        </p:nvCxnSpPr>
        <p:spPr>
          <a:xfrm flipH="1" flipV="1">
            <a:off x="7785318" y="861776"/>
            <a:ext cx="407" cy="35581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5AB81F15-9D38-44C0-BEF1-DAF78FE62DAC}"/>
              </a:ext>
            </a:extLst>
          </p:cNvPr>
          <p:cNvCxnSpPr/>
          <p:nvPr/>
        </p:nvCxnSpPr>
        <p:spPr>
          <a:xfrm rot="5400000" flipH="1" flipV="1">
            <a:off x="9549209" y="2374891"/>
            <a:ext cx="0" cy="38571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олилиния 72">
            <a:extLst>
              <a:ext uri="{FF2B5EF4-FFF2-40B4-BE49-F238E27FC236}">
                <a16:creationId xmlns:a16="http://schemas.microsoft.com/office/drawing/2014/main" id="{D167E1A3-CD9F-4DC6-B51F-4C62E6E20123}"/>
              </a:ext>
            </a:extLst>
          </p:cNvPr>
          <p:cNvSpPr/>
          <p:nvPr/>
        </p:nvSpPr>
        <p:spPr>
          <a:xfrm>
            <a:off x="8330064" y="3224205"/>
            <a:ext cx="1785203" cy="1012191"/>
          </a:xfrm>
          <a:custGeom>
            <a:avLst/>
            <a:gdLst>
              <a:gd name="connsiteX0" fmla="*/ 0 w 1356360"/>
              <a:gd name="connsiteY0" fmla="*/ 1219232 h 1219232"/>
              <a:gd name="connsiteX1" fmla="*/ 586740 w 1356360"/>
              <a:gd name="connsiteY1" fmla="*/ 32 h 1219232"/>
              <a:gd name="connsiteX2" fmla="*/ 1356360 w 1356360"/>
              <a:gd name="connsiteY2" fmla="*/ 1188752 h 121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6360" h="1219232">
                <a:moveTo>
                  <a:pt x="0" y="1219232"/>
                </a:moveTo>
                <a:cubicBezTo>
                  <a:pt x="180340" y="612172"/>
                  <a:pt x="360680" y="5112"/>
                  <a:pt x="586740" y="32"/>
                </a:cubicBezTo>
                <a:cubicBezTo>
                  <a:pt x="812800" y="-5048"/>
                  <a:pt x="1084580" y="591852"/>
                  <a:pt x="1356360" y="1188752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 73">
            <a:extLst>
              <a:ext uri="{FF2B5EF4-FFF2-40B4-BE49-F238E27FC236}">
                <a16:creationId xmlns:a16="http://schemas.microsoft.com/office/drawing/2014/main" id="{9AF455E9-BA33-4EA6-8B57-AB963E1C2927}"/>
              </a:ext>
            </a:extLst>
          </p:cNvPr>
          <p:cNvSpPr/>
          <p:nvPr/>
        </p:nvSpPr>
        <p:spPr>
          <a:xfrm>
            <a:off x="8226404" y="1284502"/>
            <a:ext cx="1808275" cy="2714659"/>
          </a:xfrm>
          <a:custGeom>
            <a:avLst/>
            <a:gdLst>
              <a:gd name="connsiteX0" fmla="*/ 2415540 w 2415540"/>
              <a:gd name="connsiteY0" fmla="*/ 0 h 3169920"/>
              <a:gd name="connsiteX1" fmla="*/ 1950720 w 2415540"/>
              <a:gd name="connsiteY1" fmla="*/ 1112520 h 3169920"/>
              <a:gd name="connsiteX2" fmla="*/ 0 w 2415540"/>
              <a:gd name="connsiteY2" fmla="*/ 3169920 h 316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5540" h="3169920">
                <a:moveTo>
                  <a:pt x="2415540" y="0"/>
                </a:moveTo>
                <a:cubicBezTo>
                  <a:pt x="2384425" y="292100"/>
                  <a:pt x="2353310" y="584200"/>
                  <a:pt x="1950720" y="1112520"/>
                </a:cubicBezTo>
                <a:cubicBezTo>
                  <a:pt x="1548130" y="1640840"/>
                  <a:pt x="344170" y="2813050"/>
                  <a:pt x="0" y="3169920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Полилиния 76">
            <a:extLst>
              <a:ext uri="{FF2B5EF4-FFF2-40B4-BE49-F238E27FC236}">
                <a16:creationId xmlns:a16="http://schemas.microsoft.com/office/drawing/2014/main" id="{362C8B75-51B8-47E6-AB1B-609CFCD67448}"/>
              </a:ext>
            </a:extLst>
          </p:cNvPr>
          <p:cNvSpPr/>
          <p:nvPr/>
        </p:nvSpPr>
        <p:spPr>
          <a:xfrm>
            <a:off x="9354150" y="2653983"/>
            <a:ext cx="660147" cy="877957"/>
          </a:xfrm>
          <a:custGeom>
            <a:avLst/>
            <a:gdLst>
              <a:gd name="connsiteX0" fmla="*/ 0 w 1028716"/>
              <a:gd name="connsiteY0" fmla="*/ 0 h 719730"/>
              <a:gd name="connsiteX1" fmla="*/ 213360 w 1028716"/>
              <a:gd name="connsiteY1" fmla="*/ 220980 h 719730"/>
              <a:gd name="connsiteX2" fmla="*/ 1028700 w 1028716"/>
              <a:gd name="connsiteY2" fmla="*/ 716280 h 7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716" h="719730">
                <a:moveTo>
                  <a:pt x="0" y="0"/>
                </a:moveTo>
                <a:cubicBezTo>
                  <a:pt x="20955" y="50800"/>
                  <a:pt x="41910" y="101600"/>
                  <a:pt x="213360" y="220980"/>
                </a:cubicBezTo>
                <a:cubicBezTo>
                  <a:pt x="384810" y="340360"/>
                  <a:pt x="1032510" y="762000"/>
                  <a:pt x="1028700" y="71628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91513738-4A6D-42A4-AE3B-56E9F89300AF}"/>
              </a:ext>
            </a:extLst>
          </p:cNvPr>
          <p:cNvCxnSpPr/>
          <p:nvPr/>
        </p:nvCxnSpPr>
        <p:spPr>
          <a:xfrm flipV="1">
            <a:off x="8515067" y="3729913"/>
            <a:ext cx="1351327" cy="3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809C9A17-8FD8-4039-9184-EF1DDD2F2F7F}"/>
              </a:ext>
            </a:extLst>
          </p:cNvPr>
          <p:cNvCxnSpPr/>
          <p:nvPr/>
        </p:nvCxnSpPr>
        <p:spPr>
          <a:xfrm flipV="1">
            <a:off x="7571556" y="3730300"/>
            <a:ext cx="1351327" cy="387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6E1AAA2D-E002-4F0B-AE20-5CE2484A4F69}"/>
              </a:ext>
            </a:extLst>
          </p:cNvPr>
          <p:cNvCxnSpPr/>
          <p:nvPr/>
        </p:nvCxnSpPr>
        <p:spPr>
          <a:xfrm>
            <a:off x="7654400" y="1631216"/>
            <a:ext cx="3274633" cy="22618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Полилиния 88">
            <a:extLst>
              <a:ext uri="{FF2B5EF4-FFF2-40B4-BE49-F238E27FC236}">
                <a16:creationId xmlns:a16="http://schemas.microsoft.com/office/drawing/2014/main" id="{035D868C-C398-4A34-A810-5149EE7C10D8}"/>
              </a:ext>
            </a:extLst>
          </p:cNvPr>
          <p:cNvSpPr/>
          <p:nvPr/>
        </p:nvSpPr>
        <p:spPr>
          <a:xfrm rot="3970722" flipV="1">
            <a:off x="9626762" y="1474685"/>
            <a:ext cx="1626746" cy="2122534"/>
          </a:xfrm>
          <a:custGeom>
            <a:avLst/>
            <a:gdLst>
              <a:gd name="connsiteX0" fmla="*/ 2415540 w 2415540"/>
              <a:gd name="connsiteY0" fmla="*/ 0 h 3169920"/>
              <a:gd name="connsiteX1" fmla="*/ 1950720 w 2415540"/>
              <a:gd name="connsiteY1" fmla="*/ 1112520 h 3169920"/>
              <a:gd name="connsiteX2" fmla="*/ 0 w 2415540"/>
              <a:gd name="connsiteY2" fmla="*/ 3169920 h 316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5540" h="3169920">
                <a:moveTo>
                  <a:pt x="2415540" y="0"/>
                </a:moveTo>
                <a:cubicBezTo>
                  <a:pt x="2384425" y="292100"/>
                  <a:pt x="2353310" y="584200"/>
                  <a:pt x="1950720" y="1112520"/>
                </a:cubicBezTo>
                <a:cubicBezTo>
                  <a:pt x="1548130" y="1640840"/>
                  <a:pt x="344170" y="2813050"/>
                  <a:pt x="0" y="3169920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6BE0A617-B3EC-4FB0-8B3C-36FDB893608D}"/>
              </a:ext>
            </a:extLst>
          </p:cNvPr>
          <p:cNvCxnSpPr/>
          <p:nvPr/>
        </p:nvCxnSpPr>
        <p:spPr>
          <a:xfrm>
            <a:off x="7812004" y="3481075"/>
            <a:ext cx="2372965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Овал 68">
            <a:extLst>
              <a:ext uri="{FF2B5EF4-FFF2-40B4-BE49-F238E27FC236}">
                <a16:creationId xmlns:a16="http://schemas.microsoft.com/office/drawing/2014/main" id="{E71BD2DE-6B1E-41E1-B6B7-A7D0E30C8841}"/>
              </a:ext>
            </a:extLst>
          </p:cNvPr>
          <p:cNvSpPr/>
          <p:nvPr/>
        </p:nvSpPr>
        <p:spPr>
          <a:xfrm>
            <a:off x="9912594" y="1599859"/>
            <a:ext cx="107950" cy="10795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252D496A-4663-4FF5-ABF9-77DBA240CB45}"/>
              </a:ext>
            </a:extLst>
          </p:cNvPr>
          <p:cNvSpPr/>
          <p:nvPr/>
        </p:nvSpPr>
        <p:spPr>
          <a:xfrm>
            <a:off x="9300175" y="2630681"/>
            <a:ext cx="107950" cy="10795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18C2B5E9-1DC5-40EA-90C0-9ED4F9731535}"/>
              </a:ext>
            </a:extLst>
          </p:cNvPr>
          <p:cNvSpPr/>
          <p:nvPr/>
        </p:nvSpPr>
        <p:spPr>
          <a:xfrm>
            <a:off x="9962332" y="3471442"/>
            <a:ext cx="107950" cy="10795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10BA49C5-32FE-4AB7-9258-94EDE03B558E}"/>
              </a:ext>
            </a:extLst>
          </p:cNvPr>
          <p:cNvSpPr/>
          <p:nvPr/>
        </p:nvSpPr>
        <p:spPr>
          <a:xfrm>
            <a:off x="10910792" y="1588550"/>
            <a:ext cx="107950" cy="10795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A270080-3D73-4F66-87E0-9852EFA57B01}"/>
              </a:ext>
            </a:extLst>
          </p:cNvPr>
          <p:cNvSpPr txBox="1"/>
          <p:nvPr/>
        </p:nvSpPr>
        <p:spPr>
          <a:xfrm flipH="1">
            <a:off x="10909772" y="978004"/>
            <a:ext cx="51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</a:t>
            </a:r>
            <a:r>
              <a:rPr lang="en-US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ru-RU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A63F416-2606-497E-B66B-C3364AC9D001}"/>
              </a:ext>
            </a:extLst>
          </p:cNvPr>
          <p:cNvSpPr txBox="1"/>
          <p:nvPr/>
        </p:nvSpPr>
        <p:spPr>
          <a:xfrm flipH="1">
            <a:off x="10930154" y="1340380"/>
            <a:ext cx="63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N1</a:t>
            </a:r>
            <a:endParaRPr kumimoji="0" lang="ru-RU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4CEEDC37-859A-4CD8-8B7C-E6D02D2EAA02}"/>
              </a:ext>
            </a:extLst>
          </p:cNvPr>
          <p:cNvCxnSpPr/>
          <p:nvPr/>
        </p:nvCxnSpPr>
        <p:spPr>
          <a:xfrm>
            <a:off x="7562413" y="2693704"/>
            <a:ext cx="3274633" cy="22618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2E2DDE67-54CD-4BE4-9CDC-183E068857EC}"/>
              </a:ext>
            </a:extLst>
          </p:cNvPr>
          <p:cNvSpPr txBox="1"/>
          <p:nvPr/>
        </p:nvSpPr>
        <p:spPr>
          <a:xfrm flipH="1">
            <a:off x="7186608" y="517913"/>
            <a:ext cx="513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</a:t>
            </a:r>
            <a:endParaRPr kumimoji="0" lang="ru-RU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C6D9C38-6E3F-44F6-BC22-45A8E10B661A}"/>
              </a:ext>
            </a:extLst>
          </p:cNvPr>
          <p:cNvSpPr txBox="1"/>
          <p:nvPr/>
        </p:nvSpPr>
        <p:spPr>
          <a:xfrm flipH="1">
            <a:off x="9375556" y="1246470"/>
            <a:ext cx="63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N2</a:t>
            </a:r>
            <a:endParaRPr kumimoji="0" lang="ru-RU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DED33A3-1B61-48FA-9476-C2C95DD5F603}"/>
              </a:ext>
            </a:extLst>
          </p:cNvPr>
          <p:cNvSpPr txBox="1"/>
          <p:nvPr/>
        </p:nvSpPr>
        <p:spPr>
          <a:xfrm flipH="1">
            <a:off x="8870125" y="2272954"/>
            <a:ext cx="63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N3</a:t>
            </a:r>
            <a:endParaRPr kumimoji="0" lang="ru-RU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0" name="Надпись 81">
            <a:extLst>
              <a:ext uri="{FF2B5EF4-FFF2-40B4-BE49-F238E27FC236}">
                <a16:creationId xmlns:a16="http://schemas.microsoft.com/office/drawing/2014/main" id="{D7A3DC1D-D2B5-49A4-B25F-97E22A3A4730}"/>
              </a:ext>
            </a:extLst>
          </p:cNvPr>
          <p:cNvSpPr txBox="1"/>
          <p:nvPr/>
        </p:nvSpPr>
        <p:spPr>
          <a:xfrm>
            <a:off x="7753605" y="2261949"/>
            <a:ext cx="1345445" cy="3912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180 K</a:t>
            </a:r>
            <a:endParaRPr lang="ru-RU" sz="2000" dirty="0">
              <a:solidFill>
                <a:srgbClr val="0101E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" name="Надпись 81">
            <a:extLst>
              <a:ext uri="{FF2B5EF4-FFF2-40B4-BE49-F238E27FC236}">
                <a16:creationId xmlns:a16="http://schemas.microsoft.com/office/drawing/2014/main" id="{FAD821EF-29C7-4049-89BA-939DCD00A15F}"/>
              </a:ext>
            </a:extLst>
          </p:cNvPr>
          <p:cNvSpPr txBox="1"/>
          <p:nvPr/>
        </p:nvSpPr>
        <p:spPr>
          <a:xfrm>
            <a:off x="7543325" y="1242690"/>
            <a:ext cx="1983356" cy="3912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101E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293</a:t>
            </a:r>
            <a:r>
              <a:rPr lang="en-US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ru-RU" sz="2000" dirty="0">
              <a:solidFill>
                <a:srgbClr val="0101E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00C92A6-E73F-491E-B149-5AF50796F138}"/>
              </a:ext>
            </a:extLst>
          </p:cNvPr>
          <p:cNvSpPr txBox="1"/>
          <p:nvPr/>
        </p:nvSpPr>
        <p:spPr>
          <a:xfrm flipH="1">
            <a:off x="11212051" y="4319353"/>
            <a:ext cx="513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endParaRPr kumimoji="0" lang="ru-RU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698000E-046A-452E-A8FF-CEDBEE5A0FBE}"/>
              </a:ext>
            </a:extLst>
          </p:cNvPr>
          <p:cNvSpPr txBox="1"/>
          <p:nvPr/>
        </p:nvSpPr>
        <p:spPr>
          <a:xfrm flipH="1">
            <a:off x="10007915" y="1054395"/>
            <a:ext cx="51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ru-RU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0ED7979-10C3-442F-8868-45623A202D9A}"/>
              </a:ext>
            </a:extLst>
          </p:cNvPr>
          <p:cNvSpPr txBox="1"/>
          <p:nvPr/>
        </p:nvSpPr>
        <p:spPr>
          <a:xfrm flipH="1">
            <a:off x="9962205" y="3491639"/>
            <a:ext cx="63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N4</a:t>
            </a:r>
            <a:endParaRPr kumimoji="0" lang="ru-RU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51BCFE86-D26A-4793-A506-E3F61973DDD9}"/>
              </a:ext>
            </a:extLst>
          </p:cNvPr>
          <p:cNvSpPr/>
          <p:nvPr/>
        </p:nvSpPr>
        <p:spPr>
          <a:xfrm>
            <a:off x="10418760" y="2785147"/>
            <a:ext cx="107950" cy="10795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421668E-B6D6-4FF2-AC06-16D018DA1591}"/>
              </a:ext>
            </a:extLst>
          </p:cNvPr>
          <p:cNvSpPr txBox="1"/>
          <p:nvPr/>
        </p:nvSpPr>
        <p:spPr>
          <a:xfrm flipH="1">
            <a:off x="10472735" y="2796270"/>
            <a:ext cx="63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N5</a:t>
            </a:r>
            <a:endParaRPr kumimoji="0" lang="ru-RU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2C1E79AE-3C03-4F03-B401-4425CAFB9D1F}"/>
              </a:ext>
            </a:extLst>
          </p:cNvPr>
          <p:cNvCxnSpPr>
            <a:cxnSpLocks/>
          </p:cNvCxnSpPr>
          <p:nvPr/>
        </p:nvCxnSpPr>
        <p:spPr>
          <a:xfrm>
            <a:off x="7700353" y="2839122"/>
            <a:ext cx="2948078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3" name="Надпись 78">
            <a:extLst>
              <a:ext uri="{FF2B5EF4-FFF2-40B4-BE49-F238E27FC236}">
                <a16:creationId xmlns:a16="http://schemas.microsoft.com/office/drawing/2014/main" id="{EF289D7F-AD67-4457-B950-FA387FF03EF1}"/>
              </a:ext>
            </a:extLst>
          </p:cNvPr>
          <p:cNvSpPr txBox="1"/>
          <p:nvPr/>
        </p:nvSpPr>
        <p:spPr>
          <a:xfrm>
            <a:off x="5016586" y="2846307"/>
            <a:ext cx="589085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G5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5206CBC-78B3-4480-BD48-FD8892997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937055"/>
              </p:ext>
            </p:extLst>
          </p:nvPr>
        </p:nvGraphicFramePr>
        <p:xfrm>
          <a:off x="1070816" y="4844466"/>
          <a:ext cx="9347944" cy="1493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3258">
                  <a:extLst>
                    <a:ext uri="{9D8B030D-6E8A-4147-A177-3AD203B41FA5}">
                      <a16:colId xmlns:a16="http://schemas.microsoft.com/office/drawing/2014/main" val="207817580"/>
                    </a:ext>
                  </a:extLst>
                </a:gridCol>
                <a:gridCol w="793728">
                  <a:extLst>
                    <a:ext uri="{9D8B030D-6E8A-4147-A177-3AD203B41FA5}">
                      <a16:colId xmlns:a16="http://schemas.microsoft.com/office/drawing/2014/main" val="3986084802"/>
                    </a:ext>
                  </a:extLst>
                </a:gridCol>
                <a:gridCol w="1168493">
                  <a:extLst>
                    <a:ext uri="{9D8B030D-6E8A-4147-A177-3AD203B41FA5}">
                      <a16:colId xmlns:a16="http://schemas.microsoft.com/office/drawing/2014/main" val="1698309742"/>
                    </a:ext>
                  </a:extLst>
                </a:gridCol>
                <a:gridCol w="1168493">
                  <a:extLst>
                    <a:ext uri="{9D8B030D-6E8A-4147-A177-3AD203B41FA5}">
                      <a16:colId xmlns:a16="http://schemas.microsoft.com/office/drawing/2014/main" val="3146444081"/>
                    </a:ext>
                  </a:extLst>
                </a:gridCol>
                <a:gridCol w="1168493">
                  <a:extLst>
                    <a:ext uri="{9D8B030D-6E8A-4147-A177-3AD203B41FA5}">
                      <a16:colId xmlns:a16="http://schemas.microsoft.com/office/drawing/2014/main" val="2671583260"/>
                    </a:ext>
                  </a:extLst>
                </a:gridCol>
                <a:gridCol w="1168493">
                  <a:extLst>
                    <a:ext uri="{9D8B030D-6E8A-4147-A177-3AD203B41FA5}">
                      <a16:colId xmlns:a16="http://schemas.microsoft.com/office/drawing/2014/main" val="3018411050"/>
                    </a:ext>
                  </a:extLst>
                </a:gridCol>
                <a:gridCol w="1168493">
                  <a:extLst>
                    <a:ext uri="{9D8B030D-6E8A-4147-A177-3AD203B41FA5}">
                      <a16:colId xmlns:a16="http://schemas.microsoft.com/office/drawing/2014/main" val="882819939"/>
                    </a:ext>
                  </a:extLst>
                </a:gridCol>
                <a:gridCol w="1168493">
                  <a:extLst>
                    <a:ext uri="{9D8B030D-6E8A-4147-A177-3AD203B41FA5}">
                      <a16:colId xmlns:a16="http://schemas.microsoft.com/office/drawing/2014/main" val="1319173424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MPa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2068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3389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G5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6601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L, kJ/kg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598,5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619,9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642,5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656,7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677,2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698,9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727,9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455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58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D1CB8BD-70D3-4455-B844-770359657F49}"/>
              </a:ext>
            </a:extLst>
          </p:cNvPr>
          <p:cNvCxnSpPr>
            <a:cxnSpLocks/>
          </p:cNvCxnSpPr>
          <p:nvPr/>
        </p:nvCxnSpPr>
        <p:spPr>
          <a:xfrm>
            <a:off x="5739935" y="571430"/>
            <a:ext cx="0" cy="81600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725F26D-DC26-4A72-AD05-02D63A0F9078}"/>
              </a:ext>
            </a:extLst>
          </p:cNvPr>
          <p:cNvGrpSpPr/>
          <p:nvPr/>
        </p:nvGrpSpPr>
        <p:grpSpPr>
          <a:xfrm>
            <a:off x="4240937" y="1194640"/>
            <a:ext cx="3098800" cy="2159000"/>
            <a:chOff x="533400" y="1097280"/>
            <a:chExt cx="1728000" cy="135432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15C3EA75-7946-4722-8E55-7B3504F28EF8}"/>
                </a:ext>
              </a:extLst>
            </p:cNvPr>
            <p:cNvGrpSpPr/>
            <p:nvPr/>
          </p:nvGrpSpPr>
          <p:grpSpPr>
            <a:xfrm>
              <a:off x="533400" y="1097280"/>
              <a:ext cx="1728000" cy="1354320"/>
              <a:chOff x="533400" y="1097280"/>
              <a:chExt cx="1728000" cy="1354320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66561F4E-812A-467E-944B-4580F8AE9F5C}"/>
                  </a:ext>
                </a:extLst>
              </p:cNvPr>
              <p:cNvSpPr/>
              <p:nvPr/>
            </p:nvSpPr>
            <p:spPr>
              <a:xfrm>
                <a:off x="533400" y="1097280"/>
                <a:ext cx="1728000" cy="586740"/>
              </a:xfrm>
              <a:prstGeom prst="ellipse">
                <a:avLst/>
              </a:prstGeom>
              <a:pattFill prst="openDmnd">
                <a:fgClr>
                  <a:schemeClr val="tx1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" name="Овал 9">
                <a:extLst>
                  <a:ext uri="{FF2B5EF4-FFF2-40B4-BE49-F238E27FC236}">
                    <a16:creationId xmlns:a16="http://schemas.microsoft.com/office/drawing/2014/main" id="{BC6C11D3-0362-4EC5-BA3D-C37E5C3EB482}"/>
                  </a:ext>
                </a:extLst>
              </p:cNvPr>
              <p:cNvSpPr/>
              <p:nvPr/>
            </p:nvSpPr>
            <p:spPr>
              <a:xfrm>
                <a:off x="605400" y="1150620"/>
                <a:ext cx="1584000" cy="5334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id="{6E46B520-A6B2-44A3-B905-5D6B94765F27}"/>
                  </a:ext>
                </a:extLst>
              </p:cNvPr>
              <p:cNvGrpSpPr/>
              <p:nvPr/>
            </p:nvGrpSpPr>
            <p:grpSpPr>
              <a:xfrm>
                <a:off x="533400" y="1371600"/>
                <a:ext cx="1728000" cy="1080000"/>
                <a:chOff x="533400" y="1386840"/>
                <a:chExt cx="1728000" cy="1080000"/>
              </a:xfrm>
            </p:grpSpPr>
            <p:sp>
              <p:nvSpPr>
                <p:cNvPr id="12" name="Прямоугольник 11">
                  <a:extLst>
                    <a:ext uri="{FF2B5EF4-FFF2-40B4-BE49-F238E27FC236}">
                      <a16:creationId xmlns:a16="http://schemas.microsoft.com/office/drawing/2014/main" id="{655B32B8-446D-4DB3-97AA-EFCED79273CF}"/>
                    </a:ext>
                  </a:extLst>
                </p:cNvPr>
                <p:cNvSpPr/>
                <p:nvPr/>
              </p:nvSpPr>
              <p:spPr>
                <a:xfrm>
                  <a:off x="533400" y="1386840"/>
                  <a:ext cx="1728000" cy="1080000"/>
                </a:xfrm>
                <a:prstGeom prst="rect">
                  <a:avLst/>
                </a:prstGeom>
                <a:pattFill prst="openDmnd">
                  <a:fgClr>
                    <a:schemeClr val="tx1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3" name="Прямоугольник 12">
                  <a:extLst>
                    <a:ext uri="{FF2B5EF4-FFF2-40B4-BE49-F238E27FC236}">
                      <a16:creationId xmlns:a16="http://schemas.microsoft.com/office/drawing/2014/main" id="{FED9CADE-CC50-4B51-B1D5-F8F7BBD1D34D}"/>
                    </a:ext>
                  </a:extLst>
                </p:cNvPr>
                <p:cNvSpPr/>
                <p:nvPr/>
              </p:nvSpPr>
              <p:spPr>
                <a:xfrm>
                  <a:off x="605400" y="1386840"/>
                  <a:ext cx="1584000" cy="100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0E0B7B0-9911-46FF-B79C-74E84A7819C1}"/>
                </a:ext>
              </a:extLst>
            </p:cNvPr>
            <p:cNvSpPr/>
            <p:nvPr/>
          </p:nvSpPr>
          <p:spPr>
            <a:xfrm>
              <a:off x="605400" y="1492539"/>
              <a:ext cx="1584000" cy="887060"/>
            </a:xfrm>
            <a:prstGeom prst="rect">
              <a:avLst/>
            </a:prstGeom>
            <a:pattFill prst="dashHorz">
              <a:fgClr>
                <a:srgbClr val="C00000"/>
              </a:fgClr>
              <a:bgClr>
                <a:schemeClr val="bg1"/>
              </a:bgClr>
            </a:patt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803C0264-2F74-46F8-85BC-348BDDABD99D}"/>
                </a:ext>
              </a:extLst>
            </p:cNvPr>
            <p:cNvCxnSpPr/>
            <p:nvPr/>
          </p:nvCxnSpPr>
          <p:spPr>
            <a:xfrm>
              <a:off x="585949" y="1460334"/>
              <a:ext cx="1584000" cy="762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E11739BD-EC8A-451B-8C90-0BE78CECA55C}"/>
              </a:ext>
            </a:extLst>
          </p:cNvPr>
          <p:cNvCxnSpPr>
            <a:cxnSpLocks/>
          </p:cNvCxnSpPr>
          <p:nvPr/>
        </p:nvCxnSpPr>
        <p:spPr>
          <a:xfrm flipV="1">
            <a:off x="4696800" y="1194640"/>
            <a:ext cx="1" cy="19590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F201C06-2385-434B-831C-BCE2746D9D96}"/>
              </a:ext>
            </a:extLst>
          </p:cNvPr>
          <p:cNvCxnSpPr>
            <a:cxnSpLocks/>
          </p:cNvCxnSpPr>
          <p:nvPr/>
        </p:nvCxnSpPr>
        <p:spPr>
          <a:xfrm rot="5400000" flipV="1">
            <a:off x="3892323" y="411000"/>
            <a:ext cx="1" cy="160895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60321F3-C5E3-44E0-8F2C-7A7E6343AF72}"/>
              </a:ext>
            </a:extLst>
          </p:cNvPr>
          <p:cNvSpPr/>
          <p:nvPr/>
        </p:nvSpPr>
        <p:spPr>
          <a:xfrm>
            <a:off x="3500250" y="2312772"/>
            <a:ext cx="732098" cy="348882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E5492B71-44A7-4206-B015-39C11162EAD0}"/>
              </a:ext>
            </a:extLst>
          </p:cNvPr>
          <p:cNvSpPr/>
          <p:nvPr/>
        </p:nvSpPr>
        <p:spPr>
          <a:xfrm rot="5400000">
            <a:off x="3574203" y="1067644"/>
            <a:ext cx="330200" cy="25399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D73415F5-2496-48AA-BDD4-9A2691E66F73}"/>
              </a:ext>
            </a:extLst>
          </p:cNvPr>
          <p:cNvSpPr/>
          <p:nvPr/>
        </p:nvSpPr>
        <p:spPr>
          <a:xfrm>
            <a:off x="5574835" y="698159"/>
            <a:ext cx="330200" cy="253992"/>
          </a:xfrm>
          <a:prstGeom prst="triangl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AFC0C4-F9C7-4626-B544-4CC06E42F28D}"/>
                  </a:ext>
                </a:extLst>
              </p:cNvPr>
              <p:cNvSpPr txBox="1"/>
              <p:nvPr/>
            </p:nvSpPr>
            <p:spPr>
              <a:xfrm>
                <a:off x="3225451" y="474812"/>
                <a:ext cx="76951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AFC0C4-F9C7-4626-B544-4CC06E42F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451" y="474812"/>
                <a:ext cx="76951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E9A1D1-C2D4-40B6-9B01-3D261D288729}"/>
                  </a:ext>
                </a:extLst>
              </p:cNvPr>
              <p:cNvSpPr txBox="1"/>
              <p:nvPr/>
            </p:nvSpPr>
            <p:spPr>
              <a:xfrm>
                <a:off x="3247906" y="1976119"/>
                <a:ext cx="79106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𝐸𝑛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E9A1D1-C2D4-40B6-9B01-3D261D288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906" y="1976119"/>
                <a:ext cx="791062" cy="400110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22E2CDB-2939-4BDE-BC35-04ABE1D27CC9}"/>
                  </a:ext>
                </a:extLst>
              </p:cNvPr>
              <p:cNvSpPr txBox="1"/>
              <p:nvPr/>
            </p:nvSpPr>
            <p:spPr>
              <a:xfrm>
                <a:off x="5250939" y="1786897"/>
                <a:ext cx="7910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ru-RU" sz="24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22E2CDB-2939-4BDE-BC35-04ABE1D27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939" y="1786897"/>
                <a:ext cx="791062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564BCE4-55E0-44AA-9AA8-3E4E3B1E675A}"/>
                  </a:ext>
                </a:extLst>
              </p:cNvPr>
              <p:cNvSpPr txBox="1"/>
              <p:nvPr/>
            </p:nvSpPr>
            <p:spPr>
              <a:xfrm>
                <a:off x="5577241" y="321966"/>
                <a:ext cx="1150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pc="-20" smtClean="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2400" b="0" i="1" spc="-20" smtClean="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101E5"/>
                    </a:solidFill>
                  </a:rPr>
                  <a:t>=0</a:t>
                </a:r>
                <a:endParaRPr lang="ru-RU" sz="24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564BCE4-55E0-44AA-9AA8-3E4E3B1E6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241" y="321966"/>
                <a:ext cx="1150374" cy="461665"/>
              </a:xfrm>
              <a:prstGeom prst="rect">
                <a:avLst/>
              </a:prstGeom>
              <a:blipFill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001F4A-B389-426F-9233-FEF081325D79}"/>
                  </a:ext>
                </a:extLst>
              </p:cNvPr>
              <p:cNvSpPr txBox="1"/>
              <p:nvPr/>
            </p:nvSpPr>
            <p:spPr>
              <a:xfrm>
                <a:off x="5833128" y="1789667"/>
                <a:ext cx="7910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ru-RU" sz="24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001F4A-B389-426F-9233-FEF081325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128" y="1789667"/>
                <a:ext cx="791062" cy="461665"/>
              </a:xfrm>
              <a:prstGeom prst="rect">
                <a:avLst/>
              </a:prstGeom>
              <a:blipFill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4DA2A47-440D-4CED-8F8F-EC7AAEB95609}"/>
                  </a:ext>
                </a:extLst>
              </p:cNvPr>
              <p:cNvSpPr txBox="1"/>
              <p:nvPr/>
            </p:nvSpPr>
            <p:spPr>
              <a:xfrm>
                <a:off x="3940619" y="454834"/>
                <a:ext cx="76951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4DA2A47-440D-4CED-8F8F-EC7AAEB95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619" y="454834"/>
                <a:ext cx="76951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id="{E86CA2C4-5D45-4DD5-AB98-F3E3E075B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718701"/>
              </p:ext>
            </p:extLst>
          </p:nvPr>
        </p:nvGraphicFramePr>
        <p:xfrm>
          <a:off x="403123" y="3705917"/>
          <a:ext cx="11720051" cy="2702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3367">
                  <a:extLst>
                    <a:ext uri="{9D8B030D-6E8A-4147-A177-3AD203B41FA5}">
                      <a16:colId xmlns:a16="http://schemas.microsoft.com/office/drawing/2014/main" val="207817580"/>
                    </a:ext>
                  </a:extLst>
                </a:gridCol>
                <a:gridCol w="1283812">
                  <a:extLst>
                    <a:ext uri="{9D8B030D-6E8A-4147-A177-3AD203B41FA5}">
                      <a16:colId xmlns:a16="http://schemas.microsoft.com/office/drawing/2014/main" val="3986084802"/>
                    </a:ext>
                  </a:extLst>
                </a:gridCol>
                <a:gridCol w="1283812">
                  <a:extLst>
                    <a:ext uri="{9D8B030D-6E8A-4147-A177-3AD203B41FA5}">
                      <a16:colId xmlns:a16="http://schemas.microsoft.com/office/drawing/2014/main" val="1698309742"/>
                    </a:ext>
                  </a:extLst>
                </a:gridCol>
                <a:gridCol w="1283812">
                  <a:extLst>
                    <a:ext uri="{9D8B030D-6E8A-4147-A177-3AD203B41FA5}">
                      <a16:colId xmlns:a16="http://schemas.microsoft.com/office/drawing/2014/main" val="3146444081"/>
                    </a:ext>
                  </a:extLst>
                </a:gridCol>
                <a:gridCol w="1283812">
                  <a:extLst>
                    <a:ext uri="{9D8B030D-6E8A-4147-A177-3AD203B41FA5}">
                      <a16:colId xmlns:a16="http://schemas.microsoft.com/office/drawing/2014/main" val="2671583260"/>
                    </a:ext>
                  </a:extLst>
                </a:gridCol>
                <a:gridCol w="1283812">
                  <a:extLst>
                    <a:ext uri="{9D8B030D-6E8A-4147-A177-3AD203B41FA5}">
                      <a16:colId xmlns:a16="http://schemas.microsoft.com/office/drawing/2014/main" val="3018411050"/>
                    </a:ext>
                  </a:extLst>
                </a:gridCol>
                <a:gridCol w="1283812">
                  <a:extLst>
                    <a:ext uri="{9D8B030D-6E8A-4147-A177-3AD203B41FA5}">
                      <a16:colId xmlns:a16="http://schemas.microsoft.com/office/drawing/2014/main" val="882819939"/>
                    </a:ext>
                  </a:extLst>
                </a:gridCol>
                <a:gridCol w="1283812">
                  <a:extLst>
                    <a:ext uri="{9D8B030D-6E8A-4147-A177-3AD203B41FA5}">
                      <a16:colId xmlns:a16="http://schemas.microsoft.com/office/drawing/2014/main" val="1319173424"/>
                    </a:ext>
                  </a:extLst>
                </a:gridCol>
              </a:tblGrid>
              <a:tr h="523240">
                <a:tc rowSpan="2"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MPa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52068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3389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6601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59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L,   kJ/kg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619,9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656,7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677,2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698,9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727,9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2451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kJ/kg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8975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455741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D86A8FFB-50D4-4283-8A42-980E04E8D217}"/>
              </a:ext>
            </a:extLst>
          </p:cNvPr>
          <p:cNvSpPr txBox="1"/>
          <p:nvPr/>
        </p:nvSpPr>
        <p:spPr>
          <a:xfrm>
            <a:off x="8175602" y="984814"/>
            <a:ext cx="2344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0" i="0" u="none" strike="noStrike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=L</a:t>
            </a:r>
            <a:r>
              <a:rPr lang="en-US" sz="2400" b="0" i="0" u="none" strike="noStrike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-L</a:t>
            </a:r>
            <a:r>
              <a:rPr lang="en-US" sz="2400" b="0" i="0" u="none" strike="noStrike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P2=1,4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BC89804-234A-44A8-873A-48409DC79137}"/>
              </a:ext>
            </a:extLst>
          </p:cNvPr>
          <p:cNvSpPr txBox="1"/>
          <p:nvPr/>
        </p:nvSpPr>
        <p:spPr>
          <a:xfrm>
            <a:off x="8155936" y="1704834"/>
            <a:ext cx="3878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0" i="0" u="none" strike="noStrike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=(L</a:t>
            </a:r>
            <a:r>
              <a:rPr lang="en-US" sz="2400" b="0" i="0" u="none" strike="noStrike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-L</a:t>
            </a:r>
            <a:r>
              <a:rPr lang="en-US" sz="2400" b="0" i="0" u="none" strike="noStrike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P2=1,4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)/L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P2=1,4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·100; </a:t>
            </a:r>
            <a:endParaRPr lang="ru-RU" sz="2400" dirty="0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BDEAE0C6-1C38-4C02-AFF5-1319FAFCD329}"/>
              </a:ext>
            </a:extLst>
          </p:cNvPr>
          <p:cNvSpPr/>
          <p:nvPr/>
        </p:nvSpPr>
        <p:spPr>
          <a:xfrm>
            <a:off x="473523" y="-105419"/>
            <a:ext cx="11357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LNG STORAGE TANKS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053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Рисунок 342">
            <a:extLst>
              <a:ext uri="{FF2B5EF4-FFF2-40B4-BE49-F238E27FC236}">
                <a16:creationId xmlns:a16="http://schemas.microsoft.com/office/drawing/2014/main" id="{3708863D-AE1D-4EE8-AF60-C7DD007CE4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54023" y="4447448"/>
            <a:ext cx="1343660" cy="1290320"/>
          </a:xfrm>
          <a:prstGeom prst="rect">
            <a:avLst/>
          </a:prstGeom>
        </p:spPr>
      </p:pic>
      <p:grpSp>
        <p:nvGrpSpPr>
          <p:cNvPr id="317" name="Группа 316">
            <a:extLst>
              <a:ext uri="{FF2B5EF4-FFF2-40B4-BE49-F238E27FC236}">
                <a16:creationId xmlns:a16="http://schemas.microsoft.com/office/drawing/2014/main" id="{63BDC1AF-AF66-47C3-AFA9-99D85EC38F04}"/>
              </a:ext>
            </a:extLst>
          </p:cNvPr>
          <p:cNvGrpSpPr/>
          <p:nvPr/>
        </p:nvGrpSpPr>
        <p:grpSpPr>
          <a:xfrm>
            <a:off x="1059323" y="1838924"/>
            <a:ext cx="1727835" cy="1353820"/>
            <a:chOff x="533400" y="1097280"/>
            <a:chExt cx="1728000" cy="1354320"/>
          </a:xfrm>
        </p:grpSpPr>
        <p:grpSp>
          <p:nvGrpSpPr>
            <p:cNvPr id="318" name="Группа 317">
              <a:extLst>
                <a:ext uri="{FF2B5EF4-FFF2-40B4-BE49-F238E27FC236}">
                  <a16:creationId xmlns:a16="http://schemas.microsoft.com/office/drawing/2014/main" id="{8EE3FAD6-E4AE-40C4-A59A-AC9FA589D692}"/>
                </a:ext>
              </a:extLst>
            </p:cNvPr>
            <p:cNvGrpSpPr/>
            <p:nvPr/>
          </p:nvGrpSpPr>
          <p:grpSpPr>
            <a:xfrm>
              <a:off x="533400" y="1097280"/>
              <a:ext cx="1728000" cy="1354320"/>
              <a:chOff x="533400" y="1097280"/>
              <a:chExt cx="1728000" cy="1354320"/>
            </a:xfrm>
          </p:grpSpPr>
          <p:sp>
            <p:nvSpPr>
              <p:cNvPr id="321" name="Овал 320">
                <a:extLst>
                  <a:ext uri="{FF2B5EF4-FFF2-40B4-BE49-F238E27FC236}">
                    <a16:creationId xmlns:a16="http://schemas.microsoft.com/office/drawing/2014/main" id="{4DDB2BD3-53FB-4606-B7FA-6778CCF1D99E}"/>
                  </a:ext>
                </a:extLst>
              </p:cNvPr>
              <p:cNvSpPr/>
              <p:nvPr/>
            </p:nvSpPr>
            <p:spPr>
              <a:xfrm>
                <a:off x="533400" y="1097280"/>
                <a:ext cx="1728000" cy="586740"/>
              </a:xfrm>
              <a:prstGeom prst="ellipse">
                <a:avLst/>
              </a:prstGeom>
              <a:pattFill prst="openDmnd">
                <a:fgClr>
                  <a:schemeClr val="tx1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22" name="Овал 321">
                <a:extLst>
                  <a:ext uri="{FF2B5EF4-FFF2-40B4-BE49-F238E27FC236}">
                    <a16:creationId xmlns:a16="http://schemas.microsoft.com/office/drawing/2014/main" id="{A0EBFC3A-2AFC-4F4B-BC95-16033D84881F}"/>
                  </a:ext>
                </a:extLst>
              </p:cNvPr>
              <p:cNvSpPr/>
              <p:nvPr/>
            </p:nvSpPr>
            <p:spPr>
              <a:xfrm>
                <a:off x="605400" y="1150620"/>
                <a:ext cx="1584000" cy="5334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323" name="Группа 322">
                <a:extLst>
                  <a:ext uri="{FF2B5EF4-FFF2-40B4-BE49-F238E27FC236}">
                    <a16:creationId xmlns:a16="http://schemas.microsoft.com/office/drawing/2014/main" id="{54D9D1D6-999E-456A-985E-E20CADB42055}"/>
                  </a:ext>
                </a:extLst>
              </p:cNvPr>
              <p:cNvGrpSpPr/>
              <p:nvPr/>
            </p:nvGrpSpPr>
            <p:grpSpPr>
              <a:xfrm>
                <a:off x="533400" y="1371600"/>
                <a:ext cx="1728000" cy="1080000"/>
                <a:chOff x="533400" y="1386840"/>
                <a:chExt cx="1728000" cy="1080000"/>
              </a:xfrm>
            </p:grpSpPr>
            <p:sp>
              <p:nvSpPr>
                <p:cNvPr id="324" name="Прямоугольник 323">
                  <a:extLst>
                    <a:ext uri="{FF2B5EF4-FFF2-40B4-BE49-F238E27FC236}">
                      <a16:creationId xmlns:a16="http://schemas.microsoft.com/office/drawing/2014/main" id="{2F745342-928A-43B5-95B9-B2B914385590}"/>
                    </a:ext>
                  </a:extLst>
                </p:cNvPr>
                <p:cNvSpPr/>
                <p:nvPr/>
              </p:nvSpPr>
              <p:spPr>
                <a:xfrm>
                  <a:off x="533400" y="1386840"/>
                  <a:ext cx="1728000" cy="1080000"/>
                </a:xfrm>
                <a:prstGeom prst="rect">
                  <a:avLst/>
                </a:prstGeom>
                <a:pattFill prst="openDmnd">
                  <a:fgClr>
                    <a:schemeClr val="tx1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25" name="Прямоугольник 324">
                  <a:extLst>
                    <a:ext uri="{FF2B5EF4-FFF2-40B4-BE49-F238E27FC236}">
                      <a16:creationId xmlns:a16="http://schemas.microsoft.com/office/drawing/2014/main" id="{20CC62EC-B489-4660-97E2-B7CBA0C11AF7}"/>
                    </a:ext>
                  </a:extLst>
                </p:cNvPr>
                <p:cNvSpPr/>
                <p:nvPr/>
              </p:nvSpPr>
              <p:spPr>
                <a:xfrm>
                  <a:off x="605400" y="1386840"/>
                  <a:ext cx="1584000" cy="100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319" name="Прямоугольник 318">
              <a:extLst>
                <a:ext uri="{FF2B5EF4-FFF2-40B4-BE49-F238E27FC236}">
                  <a16:creationId xmlns:a16="http://schemas.microsoft.com/office/drawing/2014/main" id="{60CC8A2F-F4B6-465E-8A3A-485EAA859351}"/>
                </a:ext>
              </a:extLst>
            </p:cNvPr>
            <p:cNvSpPr/>
            <p:nvPr/>
          </p:nvSpPr>
          <p:spPr>
            <a:xfrm>
              <a:off x="605400" y="1562100"/>
              <a:ext cx="1584000" cy="817500"/>
            </a:xfrm>
            <a:prstGeom prst="rect">
              <a:avLst/>
            </a:prstGeom>
            <a:pattFill prst="dashHorz">
              <a:fgClr>
                <a:srgbClr val="C00000"/>
              </a:fgClr>
              <a:bgClr>
                <a:schemeClr val="bg1"/>
              </a:bgClr>
            </a:patt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320" name="Прямая соединительная линия 319">
              <a:extLst>
                <a:ext uri="{FF2B5EF4-FFF2-40B4-BE49-F238E27FC236}">
                  <a16:creationId xmlns:a16="http://schemas.microsoft.com/office/drawing/2014/main" id="{B4907CDE-2018-48F3-802B-FB266E1D01C2}"/>
                </a:ext>
              </a:extLst>
            </p:cNvPr>
            <p:cNvCxnSpPr/>
            <p:nvPr/>
          </p:nvCxnSpPr>
          <p:spPr>
            <a:xfrm>
              <a:off x="605400" y="1554480"/>
              <a:ext cx="1584000" cy="762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6">
            <a:extLst>
              <a:ext uri="{FF2B5EF4-FFF2-40B4-BE49-F238E27FC236}">
                <a16:creationId xmlns:a16="http://schemas.microsoft.com/office/drawing/2014/main" id="{6D8071CD-CFF7-4D26-9BBA-A346C43CCEA5}"/>
              </a:ext>
            </a:extLst>
          </p:cNvPr>
          <p:cNvSpPr/>
          <p:nvPr/>
        </p:nvSpPr>
        <p:spPr>
          <a:xfrm>
            <a:off x="417095" y="-45824"/>
            <a:ext cx="11357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COMPLETE SUPPRESSION OF BOILING OF LNG</a:t>
            </a:r>
          </a:p>
        </p:txBody>
      </p:sp>
      <p:cxnSp>
        <p:nvCxnSpPr>
          <p:cNvPr id="313" name="Прямая соединительная линия 312">
            <a:extLst>
              <a:ext uri="{FF2B5EF4-FFF2-40B4-BE49-F238E27FC236}">
                <a16:creationId xmlns:a16="http://schemas.microsoft.com/office/drawing/2014/main" id="{ED1CBD39-8890-4A43-B814-6F8A4AC2C021}"/>
              </a:ext>
            </a:extLst>
          </p:cNvPr>
          <p:cNvCxnSpPr>
            <a:cxnSpLocks/>
          </p:cNvCxnSpPr>
          <p:nvPr/>
        </p:nvCxnSpPr>
        <p:spPr>
          <a:xfrm flipV="1">
            <a:off x="697319" y="1447064"/>
            <a:ext cx="6057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7" name="Прямая соединительная линия 326">
            <a:extLst>
              <a:ext uri="{FF2B5EF4-FFF2-40B4-BE49-F238E27FC236}">
                <a16:creationId xmlns:a16="http://schemas.microsoft.com/office/drawing/2014/main" id="{7A70D0AC-B6DF-4C4D-8F50-53012347734A}"/>
              </a:ext>
            </a:extLst>
          </p:cNvPr>
          <p:cNvCxnSpPr>
            <a:cxnSpLocks/>
          </p:cNvCxnSpPr>
          <p:nvPr/>
        </p:nvCxnSpPr>
        <p:spPr>
          <a:xfrm flipV="1">
            <a:off x="1303088" y="1448669"/>
            <a:ext cx="1" cy="160895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0" name="Прямая соединительная линия 329">
            <a:extLst>
              <a:ext uri="{FF2B5EF4-FFF2-40B4-BE49-F238E27FC236}">
                <a16:creationId xmlns:a16="http://schemas.microsoft.com/office/drawing/2014/main" id="{56813641-6067-4C4B-A476-9B5EC332B3C8}"/>
              </a:ext>
            </a:extLst>
          </p:cNvPr>
          <p:cNvCxnSpPr>
            <a:cxnSpLocks/>
          </p:cNvCxnSpPr>
          <p:nvPr/>
        </p:nvCxnSpPr>
        <p:spPr>
          <a:xfrm flipV="1">
            <a:off x="2488422" y="1440119"/>
            <a:ext cx="1" cy="1608953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1" name="Прямая соединительная линия 330">
            <a:extLst>
              <a:ext uri="{FF2B5EF4-FFF2-40B4-BE49-F238E27FC236}">
                <a16:creationId xmlns:a16="http://schemas.microsoft.com/office/drawing/2014/main" id="{749271FC-E432-4CDE-8D10-8DB5628E9B9A}"/>
              </a:ext>
            </a:extLst>
          </p:cNvPr>
          <p:cNvCxnSpPr>
            <a:cxnSpLocks/>
          </p:cNvCxnSpPr>
          <p:nvPr/>
        </p:nvCxnSpPr>
        <p:spPr>
          <a:xfrm>
            <a:off x="2470361" y="1445759"/>
            <a:ext cx="468681" cy="0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5" name="Равнобедренный треугольник 334">
            <a:extLst>
              <a:ext uri="{FF2B5EF4-FFF2-40B4-BE49-F238E27FC236}">
                <a16:creationId xmlns:a16="http://schemas.microsoft.com/office/drawing/2014/main" id="{2538C433-0522-47B0-85D0-D0A81EAC844B}"/>
              </a:ext>
            </a:extLst>
          </p:cNvPr>
          <p:cNvSpPr/>
          <p:nvPr/>
        </p:nvSpPr>
        <p:spPr>
          <a:xfrm flipV="1">
            <a:off x="1245939" y="2551665"/>
            <a:ext cx="114297" cy="8825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36" name="Равнобедренный треугольник 335">
            <a:extLst>
              <a:ext uri="{FF2B5EF4-FFF2-40B4-BE49-F238E27FC236}">
                <a16:creationId xmlns:a16="http://schemas.microsoft.com/office/drawing/2014/main" id="{67FFA283-DC47-42AF-BD28-286924AFECBE}"/>
              </a:ext>
            </a:extLst>
          </p:cNvPr>
          <p:cNvSpPr/>
          <p:nvPr/>
        </p:nvSpPr>
        <p:spPr>
          <a:xfrm>
            <a:off x="2431273" y="1654346"/>
            <a:ext cx="114297" cy="8825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337" name="Прямая соединительная линия 336">
            <a:extLst>
              <a:ext uri="{FF2B5EF4-FFF2-40B4-BE49-F238E27FC236}">
                <a16:creationId xmlns:a16="http://schemas.microsoft.com/office/drawing/2014/main" id="{45FA8581-221B-4CA6-9DE3-7DAFF26D8619}"/>
              </a:ext>
            </a:extLst>
          </p:cNvPr>
          <p:cNvCxnSpPr>
            <a:cxnSpLocks/>
          </p:cNvCxnSpPr>
          <p:nvPr/>
        </p:nvCxnSpPr>
        <p:spPr>
          <a:xfrm flipH="1">
            <a:off x="2939043" y="1447065"/>
            <a:ext cx="0" cy="3516503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6" name="Прямая соединительная линия 345">
            <a:extLst>
              <a:ext uri="{FF2B5EF4-FFF2-40B4-BE49-F238E27FC236}">
                <a16:creationId xmlns:a16="http://schemas.microsoft.com/office/drawing/2014/main" id="{074D143C-E21B-4487-A08B-046276408276}"/>
              </a:ext>
            </a:extLst>
          </p:cNvPr>
          <p:cNvCxnSpPr>
            <a:cxnSpLocks/>
          </p:cNvCxnSpPr>
          <p:nvPr/>
        </p:nvCxnSpPr>
        <p:spPr>
          <a:xfrm>
            <a:off x="2939043" y="4935123"/>
            <a:ext cx="1175672" cy="0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8" name="Прямоугольник 347">
            <a:extLst>
              <a:ext uri="{FF2B5EF4-FFF2-40B4-BE49-F238E27FC236}">
                <a16:creationId xmlns:a16="http://schemas.microsoft.com/office/drawing/2014/main" id="{D2305D17-B13E-4713-98D4-E271ED550BFD}"/>
              </a:ext>
            </a:extLst>
          </p:cNvPr>
          <p:cNvSpPr>
            <a:spLocks noChangeAspect="1"/>
          </p:cNvSpPr>
          <p:nvPr/>
        </p:nvSpPr>
        <p:spPr>
          <a:xfrm>
            <a:off x="3401915" y="5493294"/>
            <a:ext cx="2047875" cy="326693"/>
          </a:xfrm>
          <a:prstGeom prst="rect">
            <a:avLst/>
          </a:prstGeom>
          <a:pattFill prst="dashHorz">
            <a:fgClr>
              <a:schemeClr val="tx1"/>
            </a:fgClr>
            <a:bgClr>
              <a:srgbClr val="B5F4FD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49" name="Равнобедренный треугольник 348">
            <a:extLst>
              <a:ext uri="{FF2B5EF4-FFF2-40B4-BE49-F238E27FC236}">
                <a16:creationId xmlns:a16="http://schemas.microsoft.com/office/drawing/2014/main" id="{E7E9E114-21BE-42BA-8167-0BE5F74B266B}"/>
              </a:ext>
            </a:extLst>
          </p:cNvPr>
          <p:cNvSpPr/>
          <p:nvPr/>
        </p:nvSpPr>
        <p:spPr>
          <a:xfrm flipV="1">
            <a:off x="2881894" y="4208825"/>
            <a:ext cx="114297" cy="8825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50" name="Равнобедренный треугольник 349">
            <a:extLst>
              <a:ext uri="{FF2B5EF4-FFF2-40B4-BE49-F238E27FC236}">
                <a16:creationId xmlns:a16="http://schemas.microsoft.com/office/drawing/2014/main" id="{A4D95A75-EAFE-4713-BC52-004591BCD7B3}"/>
              </a:ext>
            </a:extLst>
          </p:cNvPr>
          <p:cNvSpPr/>
          <p:nvPr/>
        </p:nvSpPr>
        <p:spPr>
          <a:xfrm rot="16200000" flipV="1">
            <a:off x="3359615" y="4908006"/>
            <a:ext cx="114297" cy="8825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354" name="Группа 353">
            <a:extLst>
              <a:ext uri="{FF2B5EF4-FFF2-40B4-BE49-F238E27FC236}">
                <a16:creationId xmlns:a16="http://schemas.microsoft.com/office/drawing/2014/main" id="{E7FDD75A-90AB-468B-B7D0-D84AD01E80D5}"/>
              </a:ext>
            </a:extLst>
          </p:cNvPr>
          <p:cNvGrpSpPr/>
          <p:nvPr/>
        </p:nvGrpSpPr>
        <p:grpSpPr>
          <a:xfrm>
            <a:off x="2297920" y="2734819"/>
            <a:ext cx="324000" cy="324000"/>
            <a:chOff x="10068170" y="850899"/>
            <a:chExt cx="324000" cy="324000"/>
          </a:xfrm>
        </p:grpSpPr>
        <p:sp>
          <p:nvSpPr>
            <p:cNvPr id="352" name="Овал 351">
              <a:extLst>
                <a:ext uri="{FF2B5EF4-FFF2-40B4-BE49-F238E27FC236}">
                  <a16:creationId xmlns:a16="http://schemas.microsoft.com/office/drawing/2014/main" id="{D8996EB0-884E-4F3D-8587-B91185D5D1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68170" y="850899"/>
              <a:ext cx="324000" cy="324000"/>
            </a:xfrm>
            <a:prstGeom prst="ellipse">
              <a:avLst/>
            </a:prstGeom>
            <a:pattFill prst="dashHorz">
              <a:fgClr>
                <a:srgbClr val="C00000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Равнобедренный треугольник 352">
              <a:extLst>
                <a:ext uri="{FF2B5EF4-FFF2-40B4-BE49-F238E27FC236}">
                  <a16:creationId xmlns:a16="http://schemas.microsoft.com/office/drawing/2014/main" id="{54249E94-E90F-489A-8E97-1397B8D5D7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2706" y="875201"/>
              <a:ext cx="228594" cy="21600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cxnSp>
        <p:nvCxnSpPr>
          <p:cNvPr id="182" name="Прямая соединительная линия 181">
            <a:extLst>
              <a:ext uri="{FF2B5EF4-FFF2-40B4-BE49-F238E27FC236}">
                <a16:creationId xmlns:a16="http://schemas.microsoft.com/office/drawing/2014/main" id="{4D2FAC4C-8ECC-46E7-A6FB-5A3C9E99988B}"/>
              </a:ext>
            </a:extLst>
          </p:cNvPr>
          <p:cNvCxnSpPr>
            <a:cxnSpLocks/>
          </p:cNvCxnSpPr>
          <p:nvPr/>
        </p:nvCxnSpPr>
        <p:spPr>
          <a:xfrm flipV="1">
            <a:off x="1920085" y="1181973"/>
            <a:ext cx="0" cy="80447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3" name="Равнобедренный треугольник 182">
            <a:extLst>
              <a:ext uri="{FF2B5EF4-FFF2-40B4-BE49-F238E27FC236}">
                <a16:creationId xmlns:a16="http://schemas.microsoft.com/office/drawing/2014/main" id="{A2CA8996-67A9-42EB-B6B5-00A83B199CBA}"/>
              </a:ext>
            </a:extLst>
          </p:cNvPr>
          <p:cNvSpPr/>
          <p:nvPr/>
        </p:nvSpPr>
        <p:spPr>
          <a:xfrm>
            <a:off x="1867181" y="1463894"/>
            <a:ext cx="114297" cy="88259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85" name="Прямая соединительная линия 184">
            <a:extLst>
              <a:ext uri="{FF2B5EF4-FFF2-40B4-BE49-F238E27FC236}">
                <a16:creationId xmlns:a16="http://schemas.microsoft.com/office/drawing/2014/main" id="{EC2147CF-2BD4-4050-AD69-EEFC04E18EE5}"/>
              </a:ext>
            </a:extLst>
          </p:cNvPr>
          <p:cNvCxnSpPr>
            <a:cxnSpLocks/>
          </p:cNvCxnSpPr>
          <p:nvPr/>
        </p:nvCxnSpPr>
        <p:spPr>
          <a:xfrm flipH="1" flipV="1">
            <a:off x="4289740" y="4025355"/>
            <a:ext cx="0" cy="754017"/>
          </a:xfrm>
          <a:prstGeom prst="line">
            <a:avLst/>
          </a:prstGeom>
          <a:ln w="19050">
            <a:solidFill>
              <a:srgbClr val="7030A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7" name="Равнобедренный треугольник 206">
            <a:extLst>
              <a:ext uri="{FF2B5EF4-FFF2-40B4-BE49-F238E27FC236}">
                <a16:creationId xmlns:a16="http://schemas.microsoft.com/office/drawing/2014/main" id="{8D823F79-06B2-4A3A-9496-8DE743CE9DCF}"/>
              </a:ext>
            </a:extLst>
          </p:cNvPr>
          <p:cNvSpPr/>
          <p:nvPr/>
        </p:nvSpPr>
        <p:spPr>
          <a:xfrm>
            <a:off x="4232592" y="4327772"/>
            <a:ext cx="114297" cy="88259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52" name="Прямая соединительная линия 251">
            <a:extLst>
              <a:ext uri="{FF2B5EF4-FFF2-40B4-BE49-F238E27FC236}">
                <a16:creationId xmlns:a16="http://schemas.microsoft.com/office/drawing/2014/main" id="{A2E115AF-27BE-478A-BAC8-1F22CC13F675}"/>
              </a:ext>
            </a:extLst>
          </p:cNvPr>
          <p:cNvCxnSpPr>
            <a:cxnSpLocks/>
          </p:cNvCxnSpPr>
          <p:nvPr/>
        </p:nvCxnSpPr>
        <p:spPr>
          <a:xfrm flipV="1">
            <a:off x="3994607" y="4069893"/>
            <a:ext cx="265707" cy="0"/>
          </a:xfrm>
          <a:prstGeom prst="line">
            <a:avLst/>
          </a:prstGeom>
          <a:ln w="19050">
            <a:solidFill>
              <a:srgbClr val="7030A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7" name="Прямая соединительная линия 256">
            <a:extLst>
              <a:ext uri="{FF2B5EF4-FFF2-40B4-BE49-F238E27FC236}">
                <a16:creationId xmlns:a16="http://schemas.microsoft.com/office/drawing/2014/main" id="{17CCE238-D91B-44AE-9786-49F57DF2AD21}"/>
              </a:ext>
            </a:extLst>
          </p:cNvPr>
          <p:cNvCxnSpPr>
            <a:cxnSpLocks/>
          </p:cNvCxnSpPr>
          <p:nvPr/>
        </p:nvCxnSpPr>
        <p:spPr>
          <a:xfrm>
            <a:off x="3469182" y="1181973"/>
            <a:ext cx="5577" cy="2678215"/>
          </a:xfrm>
          <a:prstGeom prst="line">
            <a:avLst/>
          </a:prstGeom>
          <a:ln w="19050">
            <a:solidFill>
              <a:srgbClr val="7030A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8" name="Прямая соединительная линия 257">
            <a:extLst>
              <a:ext uri="{FF2B5EF4-FFF2-40B4-BE49-F238E27FC236}">
                <a16:creationId xmlns:a16="http://schemas.microsoft.com/office/drawing/2014/main" id="{15C67C19-D97E-4DE9-91ED-2E505EC7DBEA}"/>
              </a:ext>
            </a:extLst>
          </p:cNvPr>
          <p:cNvCxnSpPr>
            <a:cxnSpLocks/>
          </p:cNvCxnSpPr>
          <p:nvPr/>
        </p:nvCxnSpPr>
        <p:spPr>
          <a:xfrm>
            <a:off x="1920085" y="1181973"/>
            <a:ext cx="1549097" cy="0"/>
          </a:xfrm>
          <a:prstGeom prst="line">
            <a:avLst/>
          </a:prstGeom>
          <a:ln w="19050">
            <a:solidFill>
              <a:srgbClr val="7030A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0" name="Равнобедренный треугольник 259">
            <a:extLst>
              <a:ext uri="{FF2B5EF4-FFF2-40B4-BE49-F238E27FC236}">
                <a16:creationId xmlns:a16="http://schemas.microsoft.com/office/drawing/2014/main" id="{8344A487-6D5C-4BD9-8C23-303325B2F717}"/>
              </a:ext>
            </a:extLst>
          </p:cNvPr>
          <p:cNvSpPr/>
          <p:nvPr/>
        </p:nvSpPr>
        <p:spPr>
          <a:xfrm rot="16200000">
            <a:off x="2702145" y="1127764"/>
            <a:ext cx="114297" cy="88259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61" name="Прямая соединительная линия 260">
            <a:extLst>
              <a:ext uri="{FF2B5EF4-FFF2-40B4-BE49-F238E27FC236}">
                <a16:creationId xmlns:a16="http://schemas.microsoft.com/office/drawing/2014/main" id="{71BF8D6B-C11C-4703-9706-381B66039576}"/>
              </a:ext>
            </a:extLst>
          </p:cNvPr>
          <p:cNvCxnSpPr>
            <a:cxnSpLocks/>
          </p:cNvCxnSpPr>
          <p:nvPr/>
        </p:nvCxnSpPr>
        <p:spPr>
          <a:xfrm flipH="1" flipV="1">
            <a:off x="1539147" y="1189591"/>
            <a:ext cx="408375" cy="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Блок-схема: ручное управление 9">
            <a:extLst>
              <a:ext uri="{FF2B5EF4-FFF2-40B4-BE49-F238E27FC236}">
                <a16:creationId xmlns:a16="http://schemas.microsoft.com/office/drawing/2014/main" id="{8CF88AB7-5FEA-4BD2-A9A6-856E67E520A5}"/>
              </a:ext>
            </a:extLst>
          </p:cNvPr>
          <p:cNvSpPr/>
          <p:nvPr/>
        </p:nvSpPr>
        <p:spPr>
          <a:xfrm rot="16200000" flipH="1">
            <a:off x="1220795" y="1116820"/>
            <a:ext cx="506396" cy="130306"/>
          </a:xfrm>
          <a:prstGeom prst="flowChartManualOperation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3" name="Прямая соединительная линия 262">
            <a:extLst>
              <a:ext uri="{FF2B5EF4-FFF2-40B4-BE49-F238E27FC236}">
                <a16:creationId xmlns:a16="http://schemas.microsoft.com/office/drawing/2014/main" id="{1E2F42ED-03D7-441D-A048-BB1968B157D1}"/>
              </a:ext>
            </a:extLst>
          </p:cNvPr>
          <p:cNvCxnSpPr>
            <a:cxnSpLocks/>
          </p:cNvCxnSpPr>
          <p:nvPr/>
        </p:nvCxnSpPr>
        <p:spPr>
          <a:xfrm flipH="1" flipV="1">
            <a:off x="697319" y="941232"/>
            <a:ext cx="704830" cy="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" name="Равнобедренный треугольник 285">
            <a:extLst>
              <a:ext uri="{FF2B5EF4-FFF2-40B4-BE49-F238E27FC236}">
                <a16:creationId xmlns:a16="http://schemas.microsoft.com/office/drawing/2014/main" id="{19C9B0A7-EB14-4ABC-A303-914EBC64458E}"/>
              </a:ext>
            </a:extLst>
          </p:cNvPr>
          <p:cNvSpPr/>
          <p:nvPr/>
        </p:nvSpPr>
        <p:spPr>
          <a:xfrm rot="16200000">
            <a:off x="958045" y="897102"/>
            <a:ext cx="114297" cy="88259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92" name="Блок-схема: ручное управление 291">
            <a:extLst>
              <a:ext uri="{FF2B5EF4-FFF2-40B4-BE49-F238E27FC236}">
                <a16:creationId xmlns:a16="http://schemas.microsoft.com/office/drawing/2014/main" id="{3EE57FA9-AAB7-4D21-8963-351744829E4B}"/>
              </a:ext>
            </a:extLst>
          </p:cNvPr>
          <p:cNvSpPr/>
          <p:nvPr/>
        </p:nvSpPr>
        <p:spPr>
          <a:xfrm rot="16200000" flipH="1">
            <a:off x="3795116" y="4004741"/>
            <a:ext cx="506396" cy="130306"/>
          </a:xfrm>
          <a:prstGeom prst="flowChartManualOperation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3" name="Прямая соединительная линия 292">
            <a:extLst>
              <a:ext uri="{FF2B5EF4-FFF2-40B4-BE49-F238E27FC236}">
                <a16:creationId xmlns:a16="http://schemas.microsoft.com/office/drawing/2014/main" id="{C077B8DB-3E54-4850-ACEE-2971F1AE0F3E}"/>
              </a:ext>
            </a:extLst>
          </p:cNvPr>
          <p:cNvCxnSpPr>
            <a:cxnSpLocks/>
          </p:cNvCxnSpPr>
          <p:nvPr/>
        </p:nvCxnSpPr>
        <p:spPr>
          <a:xfrm>
            <a:off x="3482016" y="3835741"/>
            <a:ext cx="512591" cy="0"/>
          </a:xfrm>
          <a:prstGeom prst="line">
            <a:avLst/>
          </a:prstGeom>
          <a:ln w="19050">
            <a:solidFill>
              <a:srgbClr val="7030A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4" name="Надпись 99">
            <a:extLst>
              <a:ext uri="{FF2B5EF4-FFF2-40B4-BE49-F238E27FC236}">
                <a16:creationId xmlns:a16="http://schemas.microsoft.com/office/drawing/2014/main" id="{F2488962-AAE0-4CC9-BC7F-25BB7C628034}"/>
              </a:ext>
            </a:extLst>
          </p:cNvPr>
          <p:cNvSpPr txBox="1"/>
          <p:nvPr/>
        </p:nvSpPr>
        <p:spPr>
          <a:xfrm>
            <a:off x="4140518" y="3474757"/>
            <a:ext cx="55774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BOC 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5" name="Надпись 99">
            <a:extLst>
              <a:ext uri="{FF2B5EF4-FFF2-40B4-BE49-F238E27FC236}">
                <a16:creationId xmlns:a16="http://schemas.microsoft.com/office/drawing/2014/main" id="{7B121ADC-6553-45D7-A6CF-03BEDFB5BD22}"/>
              </a:ext>
            </a:extLst>
          </p:cNvPr>
          <p:cNvSpPr txBox="1"/>
          <p:nvPr/>
        </p:nvSpPr>
        <p:spPr>
          <a:xfrm>
            <a:off x="1260275" y="612269"/>
            <a:ext cx="55774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BOC 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7" name="Равнобедренный треугольник 296">
            <a:extLst>
              <a:ext uri="{FF2B5EF4-FFF2-40B4-BE49-F238E27FC236}">
                <a16:creationId xmlns:a16="http://schemas.microsoft.com/office/drawing/2014/main" id="{9FA327B3-0080-4FB5-BC21-BAD0AC20B223}"/>
              </a:ext>
            </a:extLst>
          </p:cNvPr>
          <p:cNvSpPr/>
          <p:nvPr/>
        </p:nvSpPr>
        <p:spPr>
          <a:xfrm rot="16200000" flipV="1">
            <a:off x="901319" y="1389660"/>
            <a:ext cx="114297" cy="8825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98" name="Стрелка: вправо 297">
            <a:extLst>
              <a:ext uri="{FF2B5EF4-FFF2-40B4-BE49-F238E27FC236}">
                <a16:creationId xmlns:a16="http://schemas.microsoft.com/office/drawing/2014/main" id="{003EBEF6-B9C4-4399-BA22-506BFFC06E04}"/>
              </a:ext>
            </a:extLst>
          </p:cNvPr>
          <p:cNvSpPr/>
          <p:nvPr/>
        </p:nvSpPr>
        <p:spPr>
          <a:xfrm>
            <a:off x="2172875" y="3943734"/>
            <a:ext cx="732098" cy="263786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30EE87CD-4D63-43A7-AA1B-87148378E90A}"/>
                  </a:ext>
                </a:extLst>
              </p:cNvPr>
              <p:cNvSpPr txBox="1"/>
              <p:nvPr/>
            </p:nvSpPr>
            <p:spPr>
              <a:xfrm>
                <a:off x="2035110" y="3565401"/>
                <a:ext cx="79106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𝐸𝑛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30EE87CD-4D63-43A7-AA1B-87148378E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110" y="3565401"/>
                <a:ext cx="791062" cy="400110"/>
              </a:xfrm>
              <a:prstGeom prst="rect">
                <a:avLst/>
              </a:prstGeom>
              <a:blipFill>
                <a:blip r:embed="rId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A5AF51-70F5-4EAC-9160-4768DD195715}"/>
                  </a:ext>
                </a:extLst>
              </p:cNvPr>
              <p:cNvSpPr txBox="1"/>
              <p:nvPr/>
            </p:nvSpPr>
            <p:spPr>
              <a:xfrm>
                <a:off x="6838336" y="798155"/>
                <a:ext cx="37889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60kWt 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A5AF51-70F5-4EAC-9160-4768DD195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336" y="798155"/>
                <a:ext cx="3788986" cy="430887"/>
              </a:xfrm>
              <a:prstGeom prst="rect">
                <a:avLst/>
              </a:prstGeom>
              <a:blipFill>
                <a:blip r:embed="rId4"/>
                <a:stretch>
                  <a:fillRect t="-25352" r="-3543" b="-47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6A844682-50CA-43A3-90A4-B97159D609F9}"/>
                  </a:ext>
                </a:extLst>
              </p:cNvPr>
              <p:cNvSpPr txBox="1"/>
              <p:nvPr/>
            </p:nvSpPr>
            <p:spPr>
              <a:xfrm>
                <a:off x="6822750" y="1584212"/>
                <a:ext cx="3714030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ru-RU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𝑙𝑛𝑔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𝑙𝑛𝑔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6A844682-50CA-43A3-90A4-B97159D60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750" y="1584212"/>
                <a:ext cx="3714030" cy="465897"/>
              </a:xfrm>
              <a:prstGeom prst="rect">
                <a:avLst/>
              </a:prstGeom>
              <a:blipFill>
                <a:blip r:embed="rId5"/>
                <a:stretch>
                  <a:fillRect t="-23684" r="-5255" b="-38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6" name="TextBox 305">
                <a:extLst>
                  <a:ext uri="{FF2B5EF4-FFF2-40B4-BE49-F238E27FC236}">
                    <a16:creationId xmlns:a16="http://schemas.microsoft.com/office/drawing/2014/main" id="{F748F445-85E2-41CF-96F0-896F8971B547}"/>
                  </a:ext>
                </a:extLst>
              </p:cNvPr>
              <p:cNvSpPr txBox="1"/>
              <p:nvPr/>
            </p:nvSpPr>
            <p:spPr>
              <a:xfrm>
                <a:off x="6950119" y="2419994"/>
                <a:ext cx="3742628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𝑙𝑛𝑔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𝑙𝑛𝑔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6" name="TextBox 305">
                <a:extLst>
                  <a:ext uri="{FF2B5EF4-FFF2-40B4-BE49-F238E27FC236}">
                    <a16:creationId xmlns:a16="http://schemas.microsoft.com/office/drawing/2014/main" id="{F748F445-85E2-41CF-96F0-896F8971B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119" y="2419994"/>
                <a:ext cx="3742628" cy="465897"/>
              </a:xfrm>
              <a:prstGeom prst="rect">
                <a:avLst/>
              </a:prstGeom>
              <a:blipFill>
                <a:blip r:embed="rId6"/>
                <a:stretch>
                  <a:fillRect t="-23684" r="-4886" b="-38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EAC1B700-B883-4D80-8D9E-B746DDBACC6D}"/>
                  </a:ext>
                </a:extLst>
              </p:cNvPr>
              <p:cNvSpPr txBox="1"/>
              <p:nvPr/>
            </p:nvSpPr>
            <p:spPr>
              <a:xfrm>
                <a:off x="6884694" y="3301090"/>
                <a:ext cx="3241400" cy="7314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𝐸𝑛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𝑙𝑛𝑔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𝑙𝑛𝑔</m:t>
                                </m:r>
                              </m:sub>
                            </m:sSub>
                          </m:den>
                        </m:f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EAC1B700-B883-4D80-8D9E-B746DDBAC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694" y="3301090"/>
                <a:ext cx="3241400" cy="731419"/>
              </a:xfrm>
              <a:prstGeom prst="rect">
                <a:avLst/>
              </a:prstGeom>
              <a:blipFill>
                <a:blip r:embed="rId7"/>
                <a:stretch>
                  <a:fillRect t="-8333" r="-5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87DB5F3E-B8FB-40FD-B36E-4D643490BF2A}"/>
                  </a:ext>
                </a:extLst>
              </p:cNvPr>
              <p:cNvSpPr txBox="1"/>
              <p:nvPr/>
            </p:nvSpPr>
            <p:spPr>
              <a:xfrm>
                <a:off x="7309650" y="4156457"/>
                <a:ext cx="28463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87DB5F3E-B8FB-40FD-B36E-4D643490B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650" y="4156457"/>
                <a:ext cx="2846357" cy="430887"/>
              </a:xfrm>
              <a:prstGeom prst="rect">
                <a:avLst/>
              </a:prstGeom>
              <a:blipFill>
                <a:blip r:embed="rId8"/>
                <a:stretch>
                  <a:fillRect t="-25352" r="-6638" b="-47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id="{30392C2B-0021-49CC-A29D-DF72C74AA504}"/>
                  </a:ext>
                </a:extLst>
              </p:cNvPr>
              <p:cNvSpPr txBox="1"/>
              <p:nvPr/>
            </p:nvSpPr>
            <p:spPr>
              <a:xfrm>
                <a:off x="7878748" y="4842901"/>
                <a:ext cx="17081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94 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id="{30392C2B-0021-49CC-A29D-DF72C74AA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748" y="4842901"/>
                <a:ext cx="1708160" cy="430887"/>
              </a:xfrm>
              <a:prstGeom prst="rect">
                <a:avLst/>
              </a:prstGeom>
              <a:blipFill>
                <a:blip r:embed="rId9"/>
                <a:stretch>
                  <a:fillRect t="-25352" r="-11388" b="-492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TextBox 309">
                <a:extLst>
                  <a:ext uri="{FF2B5EF4-FFF2-40B4-BE49-F238E27FC236}">
                    <a16:creationId xmlns:a16="http://schemas.microsoft.com/office/drawing/2014/main" id="{9D8C6FA2-D962-46A7-9508-F4B2C892ECA5}"/>
                  </a:ext>
                </a:extLst>
              </p:cNvPr>
              <p:cNvSpPr txBox="1"/>
              <p:nvPr/>
            </p:nvSpPr>
            <p:spPr>
              <a:xfrm>
                <a:off x="432937" y="309859"/>
                <a:ext cx="800604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𝑏𝑜𝑔</m:t>
                          </m:r>
                        </m:sub>
                      </m:sSub>
                    </m:oMath>
                  </m:oMathPara>
                </a14:m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0" name="TextBox 309">
                <a:extLst>
                  <a:ext uri="{FF2B5EF4-FFF2-40B4-BE49-F238E27FC236}">
                    <a16:creationId xmlns:a16="http://schemas.microsoft.com/office/drawing/2014/main" id="{9D8C6FA2-D962-46A7-9508-F4B2C892E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37" y="309859"/>
                <a:ext cx="800604" cy="465897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1" name="TextBox 310">
                <a:extLst>
                  <a:ext uri="{FF2B5EF4-FFF2-40B4-BE49-F238E27FC236}">
                    <a16:creationId xmlns:a16="http://schemas.microsoft.com/office/drawing/2014/main" id="{6128E757-5781-4F5D-9F67-ED0B05000CE6}"/>
                  </a:ext>
                </a:extLst>
              </p:cNvPr>
              <p:cNvSpPr txBox="1"/>
              <p:nvPr/>
            </p:nvSpPr>
            <p:spPr>
              <a:xfrm>
                <a:off x="1686920" y="2374901"/>
                <a:ext cx="3907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1" name="TextBox 310">
                <a:extLst>
                  <a:ext uri="{FF2B5EF4-FFF2-40B4-BE49-F238E27FC236}">
                    <a16:creationId xmlns:a16="http://schemas.microsoft.com/office/drawing/2014/main" id="{6128E757-5781-4F5D-9F67-ED0B05000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920" y="2374901"/>
                <a:ext cx="390748" cy="430887"/>
              </a:xfrm>
              <a:prstGeom prst="rect">
                <a:avLst/>
              </a:prstGeom>
              <a:blipFill>
                <a:blip r:embed="rId11"/>
                <a:stretch>
                  <a:fillRect t="-25714" r="-53125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3A00674C-B7C5-4236-BC63-B5732F8627D8}"/>
                  </a:ext>
                </a:extLst>
              </p:cNvPr>
              <p:cNvSpPr txBox="1"/>
              <p:nvPr/>
            </p:nvSpPr>
            <p:spPr>
              <a:xfrm>
                <a:off x="449756" y="1336709"/>
                <a:ext cx="4408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3A00674C-B7C5-4236-BC63-B5732F862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56" y="1336709"/>
                <a:ext cx="440890" cy="430887"/>
              </a:xfrm>
              <a:prstGeom prst="rect">
                <a:avLst/>
              </a:prstGeom>
              <a:blipFill>
                <a:blip r:embed="rId12"/>
                <a:stretch>
                  <a:fillRect t="-25352" r="-47222" b="-492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818C5467-5F4B-426D-B529-5BD83B9CC4F4}"/>
                  </a:ext>
                </a:extLst>
              </p:cNvPr>
              <p:cNvSpPr txBox="1"/>
              <p:nvPr/>
            </p:nvSpPr>
            <p:spPr>
              <a:xfrm>
                <a:off x="7878748" y="5427023"/>
                <a:ext cx="4055149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90 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𝑏𝑜𝑔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=0;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818C5467-5F4B-426D-B529-5BD83B9CC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748" y="5427023"/>
                <a:ext cx="4055149" cy="465897"/>
              </a:xfrm>
              <a:prstGeom prst="rect">
                <a:avLst/>
              </a:prstGeom>
              <a:blipFill>
                <a:blip r:embed="rId13"/>
                <a:stretch>
                  <a:fillRect t="-23377" r="-4354" b="-376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639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2" name="Прямая соединительная линия 151">
            <a:extLst>
              <a:ext uri="{FF2B5EF4-FFF2-40B4-BE49-F238E27FC236}">
                <a16:creationId xmlns:a16="http://schemas.microsoft.com/office/drawing/2014/main" id="{0B39ED0F-E0C2-47C6-9FD5-EB28783AE927}"/>
              </a:ext>
            </a:extLst>
          </p:cNvPr>
          <p:cNvCxnSpPr>
            <a:cxnSpLocks/>
          </p:cNvCxnSpPr>
          <p:nvPr/>
        </p:nvCxnSpPr>
        <p:spPr>
          <a:xfrm flipH="1" flipV="1">
            <a:off x="2116492" y="1082916"/>
            <a:ext cx="0" cy="111522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" name="Шестиугольник 152">
            <a:extLst>
              <a:ext uri="{FF2B5EF4-FFF2-40B4-BE49-F238E27FC236}">
                <a16:creationId xmlns:a16="http://schemas.microsoft.com/office/drawing/2014/main" id="{CCDBAE77-E595-47FC-AB0D-F059312C2D36}"/>
              </a:ext>
            </a:extLst>
          </p:cNvPr>
          <p:cNvSpPr/>
          <p:nvPr/>
        </p:nvSpPr>
        <p:spPr>
          <a:xfrm rot="5400000">
            <a:off x="1781155" y="1285384"/>
            <a:ext cx="663792" cy="722165"/>
          </a:xfrm>
          <a:prstGeom prst="hexag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cxnSp>
        <p:nvCxnSpPr>
          <p:cNvPr id="154" name="Прямая соединительная линия 153">
            <a:extLst>
              <a:ext uri="{FF2B5EF4-FFF2-40B4-BE49-F238E27FC236}">
                <a16:creationId xmlns:a16="http://schemas.microsoft.com/office/drawing/2014/main" id="{E21037FF-1907-4BC1-8083-9151390F6DBE}"/>
              </a:ext>
            </a:extLst>
          </p:cNvPr>
          <p:cNvCxnSpPr>
            <a:cxnSpLocks/>
          </p:cNvCxnSpPr>
          <p:nvPr/>
        </p:nvCxnSpPr>
        <p:spPr>
          <a:xfrm flipV="1">
            <a:off x="3613043" y="1829592"/>
            <a:ext cx="24717" cy="429799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7" name="Шестиугольник 156">
            <a:extLst>
              <a:ext uri="{FF2B5EF4-FFF2-40B4-BE49-F238E27FC236}">
                <a16:creationId xmlns:a16="http://schemas.microsoft.com/office/drawing/2014/main" id="{8AE54AD8-1814-418E-9BBF-CD59253D63FB}"/>
              </a:ext>
            </a:extLst>
          </p:cNvPr>
          <p:cNvSpPr/>
          <p:nvPr/>
        </p:nvSpPr>
        <p:spPr>
          <a:xfrm rot="5400000">
            <a:off x="3094379" y="3513319"/>
            <a:ext cx="1059836" cy="1178173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158" name="Равнобедренный треугольник 157">
            <a:extLst>
              <a:ext uri="{FF2B5EF4-FFF2-40B4-BE49-F238E27FC236}">
                <a16:creationId xmlns:a16="http://schemas.microsoft.com/office/drawing/2014/main" id="{ACFAF91A-BAD1-4460-8F1F-C286A30BA72F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6337089" y="5760437"/>
            <a:ext cx="166147" cy="177741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cxnSp>
        <p:nvCxnSpPr>
          <p:cNvPr id="159" name="Прямая соединительная линия 158">
            <a:extLst>
              <a:ext uri="{FF2B5EF4-FFF2-40B4-BE49-F238E27FC236}">
                <a16:creationId xmlns:a16="http://schemas.microsoft.com/office/drawing/2014/main" id="{4531EE6A-E766-431C-8D80-49125A120F61}"/>
              </a:ext>
            </a:extLst>
          </p:cNvPr>
          <p:cNvCxnSpPr>
            <a:cxnSpLocks/>
          </p:cNvCxnSpPr>
          <p:nvPr/>
        </p:nvCxnSpPr>
        <p:spPr>
          <a:xfrm flipH="1">
            <a:off x="5982726" y="5849308"/>
            <a:ext cx="54626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1" name="Надпись 78">
            <a:extLst>
              <a:ext uri="{FF2B5EF4-FFF2-40B4-BE49-F238E27FC236}">
                <a16:creationId xmlns:a16="http://schemas.microsoft.com/office/drawing/2014/main" id="{91B8DDED-1417-4250-8483-C062505C88EE}"/>
              </a:ext>
            </a:extLst>
          </p:cNvPr>
          <p:cNvSpPr txBox="1"/>
          <p:nvPr/>
        </p:nvSpPr>
        <p:spPr>
          <a:xfrm>
            <a:off x="4477022" y="3722850"/>
            <a:ext cx="589085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G4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2" name="Блок-схема: ручное управление 161">
            <a:extLst>
              <a:ext uri="{FF2B5EF4-FFF2-40B4-BE49-F238E27FC236}">
                <a16:creationId xmlns:a16="http://schemas.microsoft.com/office/drawing/2014/main" id="{B19D1855-4218-4CB0-9979-3CD97CAF7F13}"/>
              </a:ext>
            </a:extLst>
          </p:cNvPr>
          <p:cNvSpPr/>
          <p:nvPr/>
        </p:nvSpPr>
        <p:spPr>
          <a:xfrm rot="5400000" flipH="1" flipV="1">
            <a:off x="5663681" y="5805103"/>
            <a:ext cx="618785" cy="138674"/>
          </a:xfrm>
          <a:prstGeom prst="flowChartManualOperat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163" name="Надпись 91">
            <a:extLst>
              <a:ext uri="{FF2B5EF4-FFF2-40B4-BE49-F238E27FC236}">
                <a16:creationId xmlns:a16="http://schemas.microsoft.com/office/drawing/2014/main" id="{CB0D208B-1CCD-4DAD-A1F5-68A3080AEBEA}"/>
              </a:ext>
            </a:extLst>
          </p:cNvPr>
          <p:cNvSpPr txBox="1"/>
          <p:nvPr/>
        </p:nvSpPr>
        <p:spPr>
          <a:xfrm>
            <a:off x="3845693" y="1578809"/>
            <a:ext cx="902385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N1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4" name="Надпись 95">
            <a:extLst>
              <a:ext uri="{FF2B5EF4-FFF2-40B4-BE49-F238E27FC236}">
                <a16:creationId xmlns:a16="http://schemas.microsoft.com/office/drawing/2014/main" id="{35A82DF5-8EFE-4AAE-A2E7-FE781C5BBB0E}"/>
              </a:ext>
            </a:extLst>
          </p:cNvPr>
          <p:cNvSpPr txBox="1"/>
          <p:nvPr/>
        </p:nvSpPr>
        <p:spPr>
          <a:xfrm>
            <a:off x="2134774" y="4676690"/>
            <a:ext cx="753510" cy="37747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6" name="Прямая соединительная линия 165">
            <a:extLst>
              <a:ext uri="{FF2B5EF4-FFF2-40B4-BE49-F238E27FC236}">
                <a16:creationId xmlns:a16="http://schemas.microsoft.com/office/drawing/2014/main" id="{B567BA79-5A5B-475D-9CD6-DD14D60B4F16}"/>
              </a:ext>
            </a:extLst>
          </p:cNvPr>
          <p:cNvCxnSpPr>
            <a:cxnSpLocks/>
          </p:cNvCxnSpPr>
          <p:nvPr/>
        </p:nvCxnSpPr>
        <p:spPr>
          <a:xfrm flipH="1" flipV="1">
            <a:off x="3206208" y="4124085"/>
            <a:ext cx="151141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>
            <a:extLst>
              <a:ext uri="{FF2B5EF4-FFF2-40B4-BE49-F238E27FC236}">
                <a16:creationId xmlns:a16="http://schemas.microsoft.com/office/drawing/2014/main" id="{89053297-345E-4786-AB78-7C70298B0695}"/>
              </a:ext>
            </a:extLst>
          </p:cNvPr>
          <p:cNvCxnSpPr>
            <a:cxnSpLocks/>
          </p:cNvCxnSpPr>
          <p:nvPr/>
        </p:nvCxnSpPr>
        <p:spPr>
          <a:xfrm flipV="1">
            <a:off x="3219387" y="3894269"/>
            <a:ext cx="909411" cy="2206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>
            <a:extLst>
              <a:ext uri="{FF2B5EF4-FFF2-40B4-BE49-F238E27FC236}">
                <a16:creationId xmlns:a16="http://schemas.microsoft.com/office/drawing/2014/main" id="{145C75EA-14A5-45F5-A3F2-CA5DC90DFC4C}"/>
              </a:ext>
            </a:extLst>
          </p:cNvPr>
          <p:cNvCxnSpPr>
            <a:cxnSpLocks/>
          </p:cNvCxnSpPr>
          <p:nvPr/>
        </p:nvCxnSpPr>
        <p:spPr>
          <a:xfrm flipH="1">
            <a:off x="1820285" y="3905338"/>
            <a:ext cx="22686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Шестиугольник 168">
            <a:extLst>
              <a:ext uri="{FF2B5EF4-FFF2-40B4-BE49-F238E27FC236}">
                <a16:creationId xmlns:a16="http://schemas.microsoft.com/office/drawing/2014/main" id="{420D7BC8-599E-4077-9481-4FC7B010533E}"/>
              </a:ext>
            </a:extLst>
          </p:cNvPr>
          <p:cNvSpPr/>
          <p:nvPr/>
        </p:nvSpPr>
        <p:spPr>
          <a:xfrm rot="5400000">
            <a:off x="3177698" y="2124071"/>
            <a:ext cx="893202" cy="1178173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cxnSp>
        <p:nvCxnSpPr>
          <p:cNvPr id="170" name="Прямая соединительная линия 169">
            <a:extLst>
              <a:ext uri="{FF2B5EF4-FFF2-40B4-BE49-F238E27FC236}">
                <a16:creationId xmlns:a16="http://schemas.microsoft.com/office/drawing/2014/main" id="{E44DD3E3-2F16-4560-94D5-C1F8598E3140}"/>
              </a:ext>
            </a:extLst>
          </p:cNvPr>
          <p:cNvCxnSpPr>
            <a:cxnSpLocks/>
          </p:cNvCxnSpPr>
          <p:nvPr/>
        </p:nvCxnSpPr>
        <p:spPr>
          <a:xfrm>
            <a:off x="3219387" y="2721539"/>
            <a:ext cx="826827" cy="18623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>
            <a:extLst>
              <a:ext uri="{FF2B5EF4-FFF2-40B4-BE49-F238E27FC236}">
                <a16:creationId xmlns:a16="http://schemas.microsoft.com/office/drawing/2014/main" id="{5DF75508-C742-41C6-9337-C7150BE8B9CA}"/>
              </a:ext>
            </a:extLst>
          </p:cNvPr>
          <p:cNvCxnSpPr>
            <a:cxnSpLocks/>
          </p:cNvCxnSpPr>
          <p:nvPr/>
        </p:nvCxnSpPr>
        <p:spPr>
          <a:xfrm flipV="1">
            <a:off x="3222557" y="2529520"/>
            <a:ext cx="826827" cy="18623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>
            <a:extLst>
              <a:ext uri="{FF2B5EF4-FFF2-40B4-BE49-F238E27FC236}">
                <a16:creationId xmlns:a16="http://schemas.microsoft.com/office/drawing/2014/main" id="{7070B45B-FEAF-434D-BA1B-B3CD2C6A4327}"/>
              </a:ext>
            </a:extLst>
          </p:cNvPr>
          <p:cNvCxnSpPr>
            <a:cxnSpLocks/>
          </p:cNvCxnSpPr>
          <p:nvPr/>
        </p:nvCxnSpPr>
        <p:spPr>
          <a:xfrm flipH="1" flipV="1">
            <a:off x="1139714" y="2517410"/>
            <a:ext cx="2892156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>
            <a:extLst>
              <a:ext uri="{FF2B5EF4-FFF2-40B4-BE49-F238E27FC236}">
                <a16:creationId xmlns:a16="http://schemas.microsoft.com/office/drawing/2014/main" id="{82CBDC40-346C-4A62-B4B1-2EA08D7A9EB2}"/>
              </a:ext>
            </a:extLst>
          </p:cNvPr>
          <p:cNvCxnSpPr>
            <a:cxnSpLocks/>
          </p:cNvCxnSpPr>
          <p:nvPr/>
        </p:nvCxnSpPr>
        <p:spPr>
          <a:xfrm flipH="1" flipV="1">
            <a:off x="2273209" y="2897927"/>
            <a:ext cx="1738614" cy="958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>
            <a:extLst>
              <a:ext uri="{FF2B5EF4-FFF2-40B4-BE49-F238E27FC236}">
                <a16:creationId xmlns:a16="http://schemas.microsoft.com/office/drawing/2014/main" id="{5EA8ED02-F5A6-4443-9020-480C356FA678}"/>
              </a:ext>
            </a:extLst>
          </p:cNvPr>
          <p:cNvCxnSpPr>
            <a:cxnSpLocks/>
          </p:cNvCxnSpPr>
          <p:nvPr/>
        </p:nvCxnSpPr>
        <p:spPr>
          <a:xfrm flipH="1">
            <a:off x="2265390" y="4232777"/>
            <a:ext cx="1818201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>
            <a:extLst>
              <a:ext uri="{FF2B5EF4-FFF2-40B4-BE49-F238E27FC236}">
                <a16:creationId xmlns:a16="http://schemas.microsoft.com/office/drawing/2014/main" id="{AC5C0AFD-2FF3-4205-8B47-26DD154079BA}"/>
              </a:ext>
            </a:extLst>
          </p:cNvPr>
          <p:cNvCxnSpPr>
            <a:cxnSpLocks/>
          </p:cNvCxnSpPr>
          <p:nvPr/>
        </p:nvCxnSpPr>
        <p:spPr>
          <a:xfrm flipH="1">
            <a:off x="2264791" y="2906994"/>
            <a:ext cx="8418" cy="162240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Прямая соединительная линия 175">
            <a:extLst>
              <a:ext uri="{FF2B5EF4-FFF2-40B4-BE49-F238E27FC236}">
                <a16:creationId xmlns:a16="http://schemas.microsoft.com/office/drawing/2014/main" id="{C22DB3D8-38FA-4F36-885A-932F75C2B033}"/>
              </a:ext>
            </a:extLst>
          </p:cNvPr>
          <p:cNvCxnSpPr>
            <a:cxnSpLocks/>
          </p:cNvCxnSpPr>
          <p:nvPr/>
        </p:nvCxnSpPr>
        <p:spPr>
          <a:xfrm flipV="1">
            <a:off x="4939502" y="4369327"/>
            <a:ext cx="0" cy="146429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7" name="Равнобедренный треугольник 176">
            <a:extLst>
              <a:ext uri="{FF2B5EF4-FFF2-40B4-BE49-F238E27FC236}">
                <a16:creationId xmlns:a16="http://schemas.microsoft.com/office/drawing/2014/main" id="{EC1BE804-6B37-4744-B27F-A6F7C559C7C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2174280" y="3374049"/>
            <a:ext cx="172662" cy="171033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cxnSp>
        <p:nvCxnSpPr>
          <p:cNvPr id="178" name="Прямая соединительная линия 177">
            <a:extLst>
              <a:ext uri="{FF2B5EF4-FFF2-40B4-BE49-F238E27FC236}">
                <a16:creationId xmlns:a16="http://schemas.microsoft.com/office/drawing/2014/main" id="{A245E2DF-1E07-4A3F-9DED-98D69F3979BD}"/>
              </a:ext>
            </a:extLst>
          </p:cNvPr>
          <p:cNvCxnSpPr>
            <a:cxnSpLocks/>
            <a:endCxn id="179" idx="0"/>
          </p:cNvCxnSpPr>
          <p:nvPr/>
        </p:nvCxnSpPr>
        <p:spPr>
          <a:xfrm flipH="1">
            <a:off x="3102099" y="1829591"/>
            <a:ext cx="540814" cy="658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9" name="Блок-схема: ручное управление 178">
            <a:extLst>
              <a:ext uri="{FF2B5EF4-FFF2-40B4-BE49-F238E27FC236}">
                <a16:creationId xmlns:a16="http://schemas.microsoft.com/office/drawing/2014/main" id="{744E5072-6E19-418B-9B7A-1D88116C18B7}"/>
              </a:ext>
            </a:extLst>
          </p:cNvPr>
          <p:cNvSpPr/>
          <p:nvPr/>
        </p:nvSpPr>
        <p:spPr>
          <a:xfrm rot="5400000" flipH="1" flipV="1">
            <a:off x="2862043" y="1766843"/>
            <a:ext cx="618785" cy="138674"/>
          </a:xfrm>
          <a:prstGeom prst="flowChartManualOperat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180" name="Блок-схема: ручное управление 179">
            <a:extLst>
              <a:ext uri="{FF2B5EF4-FFF2-40B4-BE49-F238E27FC236}">
                <a16:creationId xmlns:a16="http://schemas.microsoft.com/office/drawing/2014/main" id="{21D4667E-71FC-4109-AB3B-C859CD18E8BD}"/>
              </a:ext>
            </a:extLst>
          </p:cNvPr>
          <p:cNvSpPr/>
          <p:nvPr/>
        </p:nvSpPr>
        <p:spPr>
          <a:xfrm rot="5400000" flipH="1" flipV="1">
            <a:off x="2283274" y="4769450"/>
            <a:ext cx="618785" cy="138674"/>
          </a:xfrm>
          <a:prstGeom prst="flowChartManualOperat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cxnSp>
        <p:nvCxnSpPr>
          <p:cNvPr id="181" name="Прямая соединительная линия 180">
            <a:extLst>
              <a:ext uri="{FF2B5EF4-FFF2-40B4-BE49-F238E27FC236}">
                <a16:creationId xmlns:a16="http://schemas.microsoft.com/office/drawing/2014/main" id="{C56F3308-CD27-473A-87DD-B0EE35C7A060}"/>
              </a:ext>
            </a:extLst>
          </p:cNvPr>
          <p:cNvCxnSpPr>
            <a:cxnSpLocks/>
          </p:cNvCxnSpPr>
          <p:nvPr/>
        </p:nvCxnSpPr>
        <p:spPr>
          <a:xfrm flipH="1">
            <a:off x="1866943" y="1553331"/>
            <a:ext cx="1213997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>
            <a:extLst>
              <a:ext uri="{FF2B5EF4-FFF2-40B4-BE49-F238E27FC236}">
                <a16:creationId xmlns:a16="http://schemas.microsoft.com/office/drawing/2014/main" id="{426F89A2-83EC-4B90-8405-9B3D2CA7C4BB}"/>
              </a:ext>
            </a:extLst>
          </p:cNvPr>
          <p:cNvCxnSpPr>
            <a:cxnSpLocks/>
          </p:cNvCxnSpPr>
          <p:nvPr/>
        </p:nvCxnSpPr>
        <p:spPr>
          <a:xfrm flipH="1">
            <a:off x="1144970" y="1759918"/>
            <a:ext cx="1213997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>
            <a:extLst>
              <a:ext uri="{FF2B5EF4-FFF2-40B4-BE49-F238E27FC236}">
                <a16:creationId xmlns:a16="http://schemas.microsoft.com/office/drawing/2014/main" id="{D4617088-63C1-4303-9762-114DFBE5EA1C}"/>
              </a:ext>
            </a:extLst>
          </p:cNvPr>
          <p:cNvCxnSpPr>
            <a:cxnSpLocks/>
          </p:cNvCxnSpPr>
          <p:nvPr/>
        </p:nvCxnSpPr>
        <p:spPr>
          <a:xfrm>
            <a:off x="1923405" y="1579360"/>
            <a:ext cx="375768" cy="14370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" name="Равнобедренный треугольник 183">
            <a:extLst>
              <a:ext uri="{FF2B5EF4-FFF2-40B4-BE49-F238E27FC236}">
                <a16:creationId xmlns:a16="http://schemas.microsoft.com/office/drawing/2014/main" id="{9275E1E1-FA6A-4136-A627-45C9216E3538}"/>
              </a:ext>
            </a:extLst>
          </p:cNvPr>
          <p:cNvSpPr>
            <a:spLocks noChangeAspect="1"/>
          </p:cNvSpPr>
          <p:nvPr/>
        </p:nvSpPr>
        <p:spPr>
          <a:xfrm rot="5400000">
            <a:off x="2265616" y="977179"/>
            <a:ext cx="171092" cy="17274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cxnSp>
        <p:nvCxnSpPr>
          <p:cNvPr id="185" name="Прямая соединительная линия 184">
            <a:extLst>
              <a:ext uri="{FF2B5EF4-FFF2-40B4-BE49-F238E27FC236}">
                <a16:creationId xmlns:a16="http://schemas.microsoft.com/office/drawing/2014/main" id="{124F747A-1587-448D-B012-C842FAB3009F}"/>
              </a:ext>
            </a:extLst>
          </p:cNvPr>
          <p:cNvCxnSpPr/>
          <p:nvPr/>
        </p:nvCxnSpPr>
        <p:spPr>
          <a:xfrm>
            <a:off x="2106484" y="1064827"/>
            <a:ext cx="52392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6" name="Надпись 99">
            <a:extLst>
              <a:ext uri="{FF2B5EF4-FFF2-40B4-BE49-F238E27FC236}">
                <a16:creationId xmlns:a16="http://schemas.microsoft.com/office/drawing/2014/main" id="{B8012133-0380-4072-830B-9D91383E09A6}"/>
              </a:ext>
            </a:extLst>
          </p:cNvPr>
          <p:cNvSpPr txBox="1"/>
          <p:nvPr/>
        </p:nvSpPr>
        <p:spPr>
          <a:xfrm>
            <a:off x="2459414" y="1049388"/>
            <a:ext cx="746794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7" name="Равнобедренный треугольник 186">
            <a:extLst>
              <a:ext uri="{FF2B5EF4-FFF2-40B4-BE49-F238E27FC236}">
                <a16:creationId xmlns:a16="http://schemas.microsoft.com/office/drawing/2014/main" id="{07F8988B-1A73-402C-8045-D5DBCD15B6EB}"/>
              </a:ext>
            </a:extLst>
          </p:cNvPr>
          <p:cNvSpPr>
            <a:spLocks noChangeAspect="1"/>
          </p:cNvSpPr>
          <p:nvPr/>
        </p:nvSpPr>
        <p:spPr>
          <a:xfrm rot="5400000">
            <a:off x="1732163" y="2078551"/>
            <a:ext cx="171092" cy="17274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cxnSp>
        <p:nvCxnSpPr>
          <p:cNvPr id="188" name="Прямая соединительная линия 187">
            <a:extLst>
              <a:ext uri="{FF2B5EF4-FFF2-40B4-BE49-F238E27FC236}">
                <a16:creationId xmlns:a16="http://schemas.microsoft.com/office/drawing/2014/main" id="{7BF07B18-1956-4D56-81E5-9A44E511369F}"/>
              </a:ext>
            </a:extLst>
          </p:cNvPr>
          <p:cNvCxnSpPr/>
          <p:nvPr/>
        </p:nvCxnSpPr>
        <p:spPr>
          <a:xfrm>
            <a:off x="1615637" y="2178674"/>
            <a:ext cx="52392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9" name="Надпись 100">
            <a:extLst>
              <a:ext uri="{FF2B5EF4-FFF2-40B4-BE49-F238E27FC236}">
                <a16:creationId xmlns:a16="http://schemas.microsoft.com/office/drawing/2014/main" id="{118C42EF-D279-4FE1-97E6-D578F77AD602}"/>
              </a:ext>
            </a:extLst>
          </p:cNvPr>
          <p:cNvSpPr txBox="1"/>
          <p:nvPr/>
        </p:nvSpPr>
        <p:spPr>
          <a:xfrm>
            <a:off x="2050389" y="2002215"/>
            <a:ext cx="746794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0" name="Прямая соединительная линия 189">
            <a:extLst>
              <a:ext uri="{FF2B5EF4-FFF2-40B4-BE49-F238E27FC236}">
                <a16:creationId xmlns:a16="http://schemas.microsoft.com/office/drawing/2014/main" id="{8959330E-7A9F-45DC-9AE6-BD678A4EE6E3}"/>
              </a:ext>
            </a:extLst>
          </p:cNvPr>
          <p:cNvCxnSpPr>
            <a:cxnSpLocks/>
          </p:cNvCxnSpPr>
          <p:nvPr/>
        </p:nvCxnSpPr>
        <p:spPr>
          <a:xfrm>
            <a:off x="1153553" y="1749222"/>
            <a:ext cx="0" cy="77356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1" name="Равнобедренный треугольник 190">
            <a:extLst>
              <a:ext uri="{FF2B5EF4-FFF2-40B4-BE49-F238E27FC236}">
                <a16:creationId xmlns:a16="http://schemas.microsoft.com/office/drawing/2014/main" id="{113C34AA-B408-41D7-A3DC-3BCC03D0FE6C}"/>
              </a:ext>
            </a:extLst>
          </p:cNvPr>
          <p:cNvSpPr>
            <a:spLocks noChangeAspect="1"/>
          </p:cNvSpPr>
          <p:nvPr/>
        </p:nvSpPr>
        <p:spPr>
          <a:xfrm flipH="1">
            <a:off x="3555913" y="3244539"/>
            <a:ext cx="172662" cy="171033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192" name="Равнобедренный треугольник 191">
            <a:extLst>
              <a:ext uri="{FF2B5EF4-FFF2-40B4-BE49-F238E27FC236}">
                <a16:creationId xmlns:a16="http://schemas.microsoft.com/office/drawing/2014/main" id="{84EE8561-DA33-4DAD-974C-9BB42B4E7489}"/>
              </a:ext>
            </a:extLst>
          </p:cNvPr>
          <p:cNvSpPr>
            <a:spLocks noChangeAspect="1"/>
          </p:cNvSpPr>
          <p:nvPr/>
        </p:nvSpPr>
        <p:spPr>
          <a:xfrm flipH="1">
            <a:off x="3544786" y="1905206"/>
            <a:ext cx="172662" cy="171033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193" name="Равнобедренный треугольник 192">
            <a:extLst>
              <a:ext uri="{FF2B5EF4-FFF2-40B4-BE49-F238E27FC236}">
                <a16:creationId xmlns:a16="http://schemas.microsoft.com/office/drawing/2014/main" id="{D3C50D37-6A03-4546-9775-88DDFBDC588E}"/>
              </a:ext>
            </a:extLst>
          </p:cNvPr>
          <p:cNvSpPr>
            <a:spLocks noChangeAspect="1"/>
          </p:cNvSpPr>
          <p:nvPr/>
        </p:nvSpPr>
        <p:spPr>
          <a:xfrm rot="16200000" flipH="1">
            <a:off x="1354915" y="1665769"/>
            <a:ext cx="166142" cy="177746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194" name="Надпись 95">
            <a:extLst>
              <a:ext uri="{FF2B5EF4-FFF2-40B4-BE49-F238E27FC236}">
                <a16:creationId xmlns:a16="http://schemas.microsoft.com/office/drawing/2014/main" id="{690594DB-DE1E-4304-887A-BC67C62E162F}"/>
              </a:ext>
            </a:extLst>
          </p:cNvPr>
          <p:cNvSpPr txBox="1"/>
          <p:nvPr/>
        </p:nvSpPr>
        <p:spPr>
          <a:xfrm>
            <a:off x="3769980" y="3367685"/>
            <a:ext cx="753510" cy="37747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5" name="Надпись 95">
            <a:extLst>
              <a:ext uri="{FF2B5EF4-FFF2-40B4-BE49-F238E27FC236}">
                <a16:creationId xmlns:a16="http://schemas.microsoft.com/office/drawing/2014/main" id="{3D91B5E2-E253-42C7-89ED-4204C5E2365D}"/>
              </a:ext>
            </a:extLst>
          </p:cNvPr>
          <p:cNvSpPr txBox="1"/>
          <p:nvPr/>
        </p:nvSpPr>
        <p:spPr>
          <a:xfrm>
            <a:off x="3917071" y="2090200"/>
            <a:ext cx="753510" cy="37747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6" name="Надпись 95">
            <a:extLst>
              <a:ext uri="{FF2B5EF4-FFF2-40B4-BE49-F238E27FC236}">
                <a16:creationId xmlns:a16="http://schemas.microsoft.com/office/drawing/2014/main" id="{C6BFF77F-D5BE-4C79-8AD5-93B42DD58B9C}"/>
              </a:ext>
            </a:extLst>
          </p:cNvPr>
          <p:cNvSpPr txBox="1"/>
          <p:nvPr/>
        </p:nvSpPr>
        <p:spPr>
          <a:xfrm>
            <a:off x="3163084" y="1359392"/>
            <a:ext cx="753510" cy="37747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7" name="Надпись 91">
            <a:extLst>
              <a:ext uri="{FF2B5EF4-FFF2-40B4-BE49-F238E27FC236}">
                <a16:creationId xmlns:a16="http://schemas.microsoft.com/office/drawing/2014/main" id="{6F5179D0-EDFE-4B90-AA8D-F85E934C6CFE}"/>
              </a:ext>
            </a:extLst>
          </p:cNvPr>
          <p:cNvSpPr txBox="1"/>
          <p:nvPr/>
        </p:nvSpPr>
        <p:spPr>
          <a:xfrm>
            <a:off x="979893" y="1337849"/>
            <a:ext cx="610888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N2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8" name="Надпись 91">
            <a:extLst>
              <a:ext uri="{FF2B5EF4-FFF2-40B4-BE49-F238E27FC236}">
                <a16:creationId xmlns:a16="http://schemas.microsoft.com/office/drawing/2014/main" id="{A4D6370A-44DF-44F0-A04D-A44010A6F776}"/>
              </a:ext>
            </a:extLst>
          </p:cNvPr>
          <p:cNvSpPr txBox="1"/>
          <p:nvPr/>
        </p:nvSpPr>
        <p:spPr>
          <a:xfrm>
            <a:off x="2627643" y="2540860"/>
            <a:ext cx="487473" cy="2235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N3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9" name="Надпись 91">
            <a:extLst>
              <a:ext uri="{FF2B5EF4-FFF2-40B4-BE49-F238E27FC236}">
                <a16:creationId xmlns:a16="http://schemas.microsoft.com/office/drawing/2014/main" id="{C4A2A047-35E7-4F5C-9240-C7D53296913E}"/>
              </a:ext>
            </a:extLst>
          </p:cNvPr>
          <p:cNvSpPr txBox="1"/>
          <p:nvPr/>
        </p:nvSpPr>
        <p:spPr>
          <a:xfrm>
            <a:off x="1555489" y="4416589"/>
            <a:ext cx="610888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N4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0" name="Надпись 91">
            <a:extLst>
              <a:ext uri="{FF2B5EF4-FFF2-40B4-BE49-F238E27FC236}">
                <a16:creationId xmlns:a16="http://schemas.microsoft.com/office/drawing/2014/main" id="{FE413D97-FFE5-49CA-8885-E81044883418}"/>
              </a:ext>
            </a:extLst>
          </p:cNvPr>
          <p:cNvSpPr txBox="1"/>
          <p:nvPr/>
        </p:nvSpPr>
        <p:spPr>
          <a:xfrm>
            <a:off x="4010066" y="3121177"/>
            <a:ext cx="610888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N5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2" name="Равнобедренный треугольник 201">
            <a:extLst>
              <a:ext uri="{FF2B5EF4-FFF2-40B4-BE49-F238E27FC236}">
                <a16:creationId xmlns:a16="http://schemas.microsoft.com/office/drawing/2014/main" id="{74DC935F-0127-49E4-849C-EA31364A462E}"/>
              </a:ext>
            </a:extLst>
          </p:cNvPr>
          <p:cNvSpPr>
            <a:spLocks noChangeAspect="1"/>
          </p:cNvSpPr>
          <p:nvPr/>
        </p:nvSpPr>
        <p:spPr>
          <a:xfrm rot="5400000">
            <a:off x="2463706" y="3797434"/>
            <a:ext cx="166142" cy="177746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205" name="Надпись 78">
            <a:extLst>
              <a:ext uri="{FF2B5EF4-FFF2-40B4-BE49-F238E27FC236}">
                <a16:creationId xmlns:a16="http://schemas.microsoft.com/office/drawing/2014/main" id="{C5EDB87F-A847-4DCB-872C-70A5A3DAF738}"/>
              </a:ext>
            </a:extLst>
          </p:cNvPr>
          <p:cNvSpPr txBox="1"/>
          <p:nvPr/>
        </p:nvSpPr>
        <p:spPr>
          <a:xfrm>
            <a:off x="1709125" y="3535485"/>
            <a:ext cx="589085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1803851F-19D4-489D-9C35-053598938102}"/>
              </a:ext>
            </a:extLst>
          </p:cNvPr>
          <p:cNvCxnSpPr/>
          <p:nvPr/>
        </p:nvCxnSpPr>
        <p:spPr>
          <a:xfrm flipH="1" flipV="1">
            <a:off x="7779724" y="1988624"/>
            <a:ext cx="407" cy="35581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5AB81F15-9D38-44C0-BEF1-DAF78FE62DAC}"/>
              </a:ext>
            </a:extLst>
          </p:cNvPr>
          <p:cNvCxnSpPr/>
          <p:nvPr/>
        </p:nvCxnSpPr>
        <p:spPr>
          <a:xfrm rot="5400000" flipH="1" flipV="1">
            <a:off x="9543615" y="3501739"/>
            <a:ext cx="0" cy="38571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олилиния 72">
            <a:extLst>
              <a:ext uri="{FF2B5EF4-FFF2-40B4-BE49-F238E27FC236}">
                <a16:creationId xmlns:a16="http://schemas.microsoft.com/office/drawing/2014/main" id="{D167E1A3-CD9F-4DC6-B51F-4C62E6E20123}"/>
              </a:ext>
            </a:extLst>
          </p:cNvPr>
          <p:cNvSpPr/>
          <p:nvPr/>
        </p:nvSpPr>
        <p:spPr>
          <a:xfrm>
            <a:off x="8324470" y="4503773"/>
            <a:ext cx="1785203" cy="859471"/>
          </a:xfrm>
          <a:custGeom>
            <a:avLst/>
            <a:gdLst>
              <a:gd name="connsiteX0" fmla="*/ 0 w 1356360"/>
              <a:gd name="connsiteY0" fmla="*/ 1219232 h 1219232"/>
              <a:gd name="connsiteX1" fmla="*/ 586740 w 1356360"/>
              <a:gd name="connsiteY1" fmla="*/ 32 h 1219232"/>
              <a:gd name="connsiteX2" fmla="*/ 1356360 w 1356360"/>
              <a:gd name="connsiteY2" fmla="*/ 1188752 h 121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6360" h="1219232">
                <a:moveTo>
                  <a:pt x="0" y="1219232"/>
                </a:moveTo>
                <a:cubicBezTo>
                  <a:pt x="180340" y="612172"/>
                  <a:pt x="360680" y="5112"/>
                  <a:pt x="586740" y="32"/>
                </a:cubicBezTo>
                <a:cubicBezTo>
                  <a:pt x="812800" y="-5048"/>
                  <a:pt x="1084580" y="591852"/>
                  <a:pt x="1356360" y="1188752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 73">
            <a:extLst>
              <a:ext uri="{FF2B5EF4-FFF2-40B4-BE49-F238E27FC236}">
                <a16:creationId xmlns:a16="http://schemas.microsoft.com/office/drawing/2014/main" id="{9AF455E9-BA33-4EA6-8B57-AB963E1C2927}"/>
              </a:ext>
            </a:extLst>
          </p:cNvPr>
          <p:cNvSpPr/>
          <p:nvPr/>
        </p:nvSpPr>
        <p:spPr>
          <a:xfrm>
            <a:off x="8220810" y="2411350"/>
            <a:ext cx="1808275" cy="2714659"/>
          </a:xfrm>
          <a:custGeom>
            <a:avLst/>
            <a:gdLst>
              <a:gd name="connsiteX0" fmla="*/ 2415540 w 2415540"/>
              <a:gd name="connsiteY0" fmla="*/ 0 h 3169920"/>
              <a:gd name="connsiteX1" fmla="*/ 1950720 w 2415540"/>
              <a:gd name="connsiteY1" fmla="*/ 1112520 h 3169920"/>
              <a:gd name="connsiteX2" fmla="*/ 0 w 2415540"/>
              <a:gd name="connsiteY2" fmla="*/ 3169920 h 316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5540" h="3169920">
                <a:moveTo>
                  <a:pt x="2415540" y="0"/>
                </a:moveTo>
                <a:cubicBezTo>
                  <a:pt x="2384425" y="292100"/>
                  <a:pt x="2353310" y="584200"/>
                  <a:pt x="1950720" y="1112520"/>
                </a:cubicBezTo>
                <a:cubicBezTo>
                  <a:pt x="1548130" y="1640840"/>
                  <a:pt x="344170" y="2813050"/>
                  <a:pt x="0" y="3169920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Полилиния 76">
            <a:extLst>
              <a:ext uri="{FF2B5EF4-FFF2-40B4-BE49-F238E27FC236}">
                <a16:creationId xmlns:a16="http://schemas.microsoft.com/office/drawing/2014/main" id="{362C8B75-51B8-47E6-AB1B-609CFCD67448}"/>
              </a:ext>
            </a:extLst>
          </p:cNvPr>
          <p:cNvSpPr/>
          <p:nvPr/>
        </p:nvSpPr>
        <p:spPr>
          <a:xfrm>
            <a:off x="9609310" y="3539190"/>
            <a:ext cx="660147" cy="877957"/>
          </a:xfrm>
          <a:custGeom>
            <a:avLst/>
            <a:gdLst>
              <a:gd name="connsiteX0" fmla="*/ 0 w 1028716"/>
              <a:gd name="connsiteY0" fmla="*/ 0 h 719730"/>
              <a:gd name="connsiteX1" fmla="*/ 213360 w 1028716"/>
              <a:gd name="connsiteY1" fmla="*/ 220980 h 719730"/>
              <a:gd name="connsiteX2" fmla="*/ 1028700 w 1028716"/>
              <a:gd name="connsiteY2" fmla="*/ 716280 h 7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716" h="719730">
                <a:moveTo>
                  <a:pt x="0" y="0"/>
                </a:moveTo>
                <a:cubicBezTo>
                  <a:pt x="20955" y="50800"/>
                  <a:pt x="41910" y="101600"/>
                  <a:pt x="213360" y="220980"/>
                </a:cubicBezTo>
                <a:cubicBezTo>
                  <a:pt x="384810" y="340360"/>
                  <a:pt x="1032510" y="762000"/>
                  <a:pt x="1028700" y="71628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809C9A17-8FD8-4039-9184-EF1DDD2F2F7F}"/>
              </a:ext>
            </a:extLst>
          </p:cNvPr>
          <p:cNvCxnSpPr/>
          <p:nvPr/>
        </p:nvCxnSpPr>
        <p:spPr>
          <a:xfrm flipV="1">
            <a:off x="7623872" y="5372882"/>
            <a:ext cx="1351327" cy="387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6E1AAA2D-E002-4F0B-AE20-5CE2484A4F69}"/>
              </a:ext>
            </a:extLst>
          </p:cNvPr>
          <p:cNvCxnSpPr/>
          <p:nvPr/>
        </p:nvCxnSpPr>
        <p:spPr>
          <a:xfrm>
            <a:off x="7648806" y="2758064"/>
            <a:ext cx="3274633" cy="22618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Полилиния 88">
            <a:extLst>
              <a:ext uri="{FF2B5EF4-FFF2-40B4-BE49-F238E27FC236}">
                <a16:creationId xmlns:a16="http://schemas.microsoft.com/office/drawing/2014/main" id="{035D868C-C398-4A34-A810-5149EE7C10D8}"/>
              </a:ext>
            </a:extLst>
          </p:cNvPr>
          <p:cNvSpPr/>
          <p:nvPr/>
        </p:nvSpPr>
        <p:spPr>
          <a:xfrm rot="3970722" flipV="1">
            <a:off x="9553446" y="2626691"/>
            <a:ext cx="1733078" cy="2201304"/>
          </a:xfrm>
          <a:custGeom>
            <a:avLst/>
            <a:gdLst>
              <a:gd name="connsiteX0" fmla="*/ 2415540 w 2415540"/>
              <a:gd name="connsiteY0" fmla="*/ 0 h 3169920"/>
              <a:gd name="connsiteX1" fmla="*/ 1950720 w 2415540"/>
              <a:gd name="connsiteY1" fmla="*/ 1112520 h 3169920"/>
              <a:gd name="connsiteX2" fmla="*/ 0 w 2415540"/>
              <a:gd name="connsiteY2" fmla="*/ 3169920 h 316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5540" h="3169920">
                <a:moveTo>
                  <a:pt x="2415540" y="0"/>
                </a:moveTo>
                <a:cubicBezTo>
                  <a:pt x="2384425" y="292100"/>
                  <a:pt x="2353310" y="584200"/>
                  <a:pt x="1950720" y="1112520"/>
                </a:cubicBezTo>
                <a:cubicBezTo>
                  <a:pt x="1548130" y="1640840"/>
                  <a:pt x="344170" y="2813050"/>
                  <a:pt x="0" y="3169920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6BE0A617-B3EC-4FB0-8B3C-36FDB893608D}"/>
              </a:ext>
            </a:extLst>
          </p:cNvPr>
          <p:cNvCxnSpPr/>
          <p:nvPr/>
        </p:nvCxnSpPr>
        <p:spPr>
          <a:xfrm>
            <a:off x="7826927" y="4386882"/>
            <a:ext cx="2372965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Овал 68">
            <a:extLst>
              <a:ext uri="{FF2B5EF4-FFF2-40B4-BE49-F238E27FC236}">
                <a16:creationId xmlns:a16="http://schemas.microsoft.com/office/drawing/2014/main" id="{E71BD2DE-6B1E-41E1-B6B7-A7D0E30C8841}"/>
              </a:ext>
            </a:extLst>
          </p:cNvPr>
          <p:cNvSpPr/>
          <p:nvPr/>
        </p:nvSpPr>
        <p:spPr>
          <a:xfrm>
            <a:off x="9907000" y="2726707"/>
            <a:ext cx="107950" cy="10795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252D496A-4663-4FF5-ABF9-77DBA240CB45}"/>
              </a:ext>
            </a:extLst>
          </p:cNvPr>
          <p:cNvSpPr/>
          <p:nvPr/>
        </p:nvSpPr>
        <p:spPr>
          <a:xfrm>
            <a:off x="9531374" y="3458231"/>
            <a:ext cx="107950" cy="10795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18C2B5E9-1DC5-40EA-90C0-9ED4F9731535}"/>
              </a:ext>
            </a:extLst>
          </p:cNvPr>
          <p:cNvSpPr/>
          <p:nvPr/>
        </p:nvSpPr>
        <p:spPr>
          <a:xfrm>
            <a:off x="10199892" y="4347884"/>
            <a:ext cx="107950" cy="10795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10BA49C5-32FE-4AB7-9258-94EDE03B558E}"/>
              </a:ext>
            </a:extLst>
          </p:cNvPr>
          <p:cNvSpPr/>
          <p:nvPr/>
        </p:nvSpPr>
        <p:spPr>
          <a:xfrm>
            <a:off x="10905198" y="2715398"/>
            <a:ext cx="107950" cy="10795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A270080-3D73-4F66-87E0-9852EFA57B01}"/>
              </a:ext>
            </a:extLst>
          </p:cNvPr>
          <p:cNvSpPr txBox="1"/>
          <p:nvPr/>
        </p:nvSpPr>
        <p:spPr>
          <a:xfrm flipH="1">
            <a:off x="10904178" y="2104852"/>
            <a:ext cx="51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</a:t>
            </a:r>
            <a:r>
              <a:rPr lang="en-US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ru-RU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A63F416-2606-497E-B66B-C3364AC9D001}"/>
              </a:ext>
            </a:extLst>
          </p:cNvPr>
          <p:cNvSpPr txBox="1"/>
          <p:nvPr/>
        </p:nvSpPr>
        <p:spPr>
          <a:xfrm flipH="1">
            <a:off x="10924560" y="2467228"/>
            <a:ext cx="63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N1</a:t>
            </a:r>
            <a:endParaRPr kumimoji="0" lang="ru-RU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4CEEDC37-859A-4CD8-8B7C-E6D02D2EAA02}"/>
              </a:ext>
            </a:extLst>
          </p:cNvPr>
          <p:cNvCxnSpPr/>
          <p:nvPr/>
        </p:nvCxnSpPr>
        <p:spPr>
          <a:xfrm>
            <a:off x="7743371" y="3465615"/>
            <a:ext cx="3274633" cy="22618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2E2DDE67-54CD-4BE4-9CDC-183E068857EC}"/>
              </a:ext>
            </a:extLst>
          </p:cNvPr>
          <p:cNvSpPr txBox="1"/>
          <p:nvPr/>
        </p:nvSpPr>
        <p:spPr>
          <a:xfrm flipH="1">
            <a:off x="6990930" y="1651211"/>
            <a:ext cx="513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</a:t>
            </a:r>
            <a:endParaRPr kumimoji="0" lang="ru-RU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C6D9C38-6E3F-44F6-BC22-45A8E10B661A}"/>
              </a:ext>
            </a:extLst>
          </p:cNvPr>
          <p:cNvSpPr txBox="1"/>
          <p:nvPr/>
        </p:nvSpPr>
        <p:spPr>
          <a:xfrm flipH="1">
            <a:off x="9369962" y="2373318"/>
            <a:ext cx="63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N2</a:t>
            </a:r>
            <a:endParaRPr kumimoji="0" lang="ru-RU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DED33A3-1B61-48FA-9476-C2C95DD5F603}"/>
              </a:ext>
            </a:extLst>
          </p:cNvPr>
          <p:cNvSpPr txBox="1"/>
          <p:nvPr/>
        </p:nvSpPr>
        <p:spPr>
          <a:xfrm flipH="1">
            <a:off x="8874764" y="3097111"/>
            <a:ext cx="63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N3</a:t>
            </a:r>
            <a:endParaRPr kumimoji="0" lang="ru-RU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0" name="Надпись 81">
            <a:extLst>
              <a:ext uri="{FF2B5EF4-FFF2-40B4-BE49-F238E27FC236}">
                <a16:creationId xmlns:a16="http://schemas.microsoft.com/office/drawing/2014/main" id="{D7A3DC1D-D2B5-49A4-B25F-97E22A3A4730}"/>
              </a:ext>
            </a:extLst>
          </p:cNvPr>
          <p:cNvSpPr txBox="1"/>
          <p:nvPr/>
        </p:nvSpPr>
        <p:spPr>
          <a:xfrm>
            <a:off x="7786457" y="3117341"/>
            <a:ext cx="1345445" cy="3912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190 K</a:t>
            </a:r>
            <a:endParaRPr lang="ru-RU" sz="2000" dirty="0">
              <a:solidFill>
                <a:srgbClr val="0101E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" name="Надпись 81">
            <a:extLst>
              <a:ext uri="{FF2B5EF4-FFF2-40B4-BE49-F238E27FC236}">
                <a16:creationId xmlns:a16="http://schemas.microsoft.com/office/drawing/2014/main" id="{FAD821EF-29C7-4049-89BA-939DCD00A15F}"/>
              </a:ext>
            </a:extLst>
          </p:cNvPr>
          <p:cNvSpPr txBox="1"/>
          <p:nvPr/>
        </p:nvSpPr>
        <p:spPr>
          <a:xfrm>
            <a:off x="7537731" y="2369538"/>
            <a:ext cx="1983356" cy="3912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101E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293</a:t>
            </a:r>
            <a:r>
              <a:rPr lang="en-US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ru-RU" sz="2000" dirty="0">
              <a:solidFill>
                <a:srgbClr val="0101E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00C92A6-E73F-491E-B149-5AF50796F138}"/>
              </a:ext>
            </a:extLst>
          </p:cNvPr>
          <p:cNvSpPr txBox="1"/>
          <p:nvPr/>
        </p:nvSpPr>
        <p:spPr>
          <a:xfrm flipH="1">
            <a:off x="11206457" y="5446201"/>
            <a:ext cx="513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endParaRPr kumimoji="0" lang="ru-RU" sz="20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698000E-046A-452E-A8FF-CEDBEE5A0FBE}"/>
              </a:ext>
            </a:extLst>
          </p:cNvPr>
          <p:cNvSpPr txBox="1"/>
          <p:nvPr/>
        </p:nvSpPr>
        <p:spPr>
          <a:xfrm flipH="1">
            <a:off x="10002321" y="2181243"/>
            <a:ext cx="51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ru-RU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0ED7979-10C3-442F-8868-45623A202D9A}"/>
              </a:ext>
            </a:extLst>
          </p:cNvPr>
          <p:cNvSpPr txBox="1"/>
          <p:nvPr/>
        </p:nvSpPr>
        <p:spPr>
          <a:xfrm flipH="1">
            <a:off x="10174793" y="4325406"/>
            <a:ext cx="63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N4</a:t>
            </a:r>
            <a:endParaRPr kumimoji="0" lang="ru-RU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51BCFE86-D26A-4793-A506-E3F61973DDD9}"/>
              </a:ext>
            </a:extLst>
          </p:cNvPr>
          <p:cNvSpPr/>
          <p:nvPr/>
        </p:nvSpPr>
        <p:spPr>
          <a:xfrm>
            <a:off x="10604443" y="3619393"/>
            <a:ext cx="107950" cy="10795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421668E-B6D6-4FF2-AC06-16D018DA1591}"/>
              </a:ext>
            </a:extLst>
          </p:cNvPr>
          <p:cNvSpPr txBox="1"/>
          <p:nvPr/>
        </p:nvSpPr>
        <p:spPr>
          <a:xfrm flipH="1">
            <a:off x="8656861" y="3754253"/>
            <a:ext cx="63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N5</a:t>
            </a:r>
            <a:endParaRPr kumimoji="0" lang="ru-RU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2C1E79AE-3C03-4F03-B401-4425CAFB9D1F}"/>
              </a:ext>
            </a:extLst>
          </p:cNvPr>
          <p:cNvCxnSpPr>
            <a:cxnSpLocks/>
          </p:cNvCxnSpPr>
          <p:nvPr/>
        </p:nvCxnSpPr>
        <p:spPr>
          <a:xfrm>
            <a:off x="7786457" y="3680131"/>
            <a:ext cx="2948078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3" name="Надпись 78">
            <a:extLst>
              <a:ext uri="{FF2B5EF4-FFF2-40B4-BE49-F238E27FC236}">
                <a16:creationId xmlns:a16="http://schemas.microsoft.com/office/drawing/2014/main" id="{EF289D7F-AD67-4457-B950-FA387FF03EF1}"/>
              </a:ext>
            </a:extLst>
          </p:cNvPr>
          <p:cNvSpPr txBox="1"/>
          <p:nvPr/>
        </p:nvSpPr>
        <p:spPr>
          <a:xfrm>
            <a:off x="6398560" y="5536901"/>
            <a:ext cx="589085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G6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57F658ED-CC9C-4265-A773-E335A4107A87}"/>
              </a:ext>
            </a:extLst>
          </p:cNvPr>
          <p:cNvCxnSpPr>
            <a:cxnSpLocks/>
          </p:cNvCxnSpPr>
          <p:nvPr/>
        </p:nvCxnSpPr>
        <p:spPr>
          <a:xfrm flipV="1">
            <a:off x="3302794" y="4232778"/>
            <a:ext cx="760700" cy="10282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09D67A34-F5B6-4574-9DF8-21AB6970530C}"/>
              </a:ext>
            </a:extLst>
          </p:cNvPr>
          <p:cNvCxnSpPr>
            <a:cxnSpLocks/>
          </p:cNvCxnSpPr>
          <p:nvPr/>
        </p:nvCxnSpPr>
        <p:spPr>
          <a:xfrm flipH="1">
            <a:off x="3302966" y="4335605"/>
            <a:ext cx="1636536" cy="1501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Шестиугольник 102">
            <a:extLst>
              <a:ext uri="{FF2B5EF4-FFF2-40B4-BE49-F238E27FC236}">
                <a16:creationId xmlns:a16="http://schemas.microsoft.com/office/drawing/2014/main" id="{638367D9-FE51-43E1-BB83-C29541CCA951}"/>
              </a:ext>
            </a:extLst>
          </p:cNvPr>
          <p:cNvSpPr/>
          <p:nvPr/>
        </p:nvSpPr>
        <p:spPr>
          <a:xfrm rot="5400000">
            <a:off x="3132992" y="4812546"/>
            <a:ext cx="958384" cy="1178173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104" name="Равнобедренный треугольник 103">
            <a:extLst>
              <a:ext uri="{FF2B5EF4-FFF2-40B4-BE49-F238E27FC236}">
                <a16:creationId xmlns:a16="http://schemas.microsoft.com/office/drawing/2014/main" id="{C2AEF74E-AD6D-4D32-B93A-688160293335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5344160" y="5477844"/>
            <a:ext cx="166147" cy="177741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1CCF4468-F9E2-467E-8995-D2750CA40F11}"/>
              </a:ext>
            </a:extLst>
          </p:cNvPr>
          <p:cNvCxnSpPr>
            <a:cxnSpLocks/>
          </p:cNvCxnSpPr>
          <p:nvPr/>
        </p:nvCxnSpPr>
        <p:spPr>
          <a:xfrm flipH="1" flipV="1">
            <a:off x="3146741" y="5224794"/>
            <a:ext cx="909411" cy="2206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DA9EABE4-0A84-4FF8-ACF7-673B7CB1D514}"/>
              </a:ext>
            </a:extLst>
          </p:cNvPr>
          <p:cNvCxnSpPr>
            <a:cxnSpLocks/>
          </p:cNvCxnSpPr>
          <p:nvPr/>
        </p:nvCxnSpPr>
        <p:spPr>
          <a:xfrm flipH="1">
            <a:off x="2273549" y="4532942"/>
            <a:ext cx="253414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id="{FFE43223-821E-467F-84D9-6CCCC63337FE}"/>
              </a:ext>
            </a:extLst>
          </p:cNvPr>
          <p:cNvCxnSpPr>
            <a:cxnSpLocks/>
            <a:endCxn id="180" idx="2"/>
          </p:cNvCxnSpPr>
          <p:nvPr/>
        </p:nvCxnSpPr>
        <p:spPr>
          <a:xfrm flipH="1">
            <a:off x="2662004" y="4812069"/>
            <a:ext cx="975758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Равнобедренный треугольник 109">
            <a:extLst>
              <a:ext uri="{FF2B5EF4-FFF2-40B4-BE49-F238E27FC236}">
                <a16:creationId xmlns:a16="http://schemas.microsoft.com/office/drawing/2014/main" id="{5E959005-114E-4333-9424-CE9D97E0350F}"/>
              </a:ext>
            </a:extLst>
          </p:cNvPr>
          <p:cNvSpPr>
            <a:spLocks noChangeAspect="1"/>
          </p:cNvSpPr>
          <p:nvPr/>
        </p:nvSpPr>
        <p:spPr>
          <a:xfrm rot="5400000">
            <a:off x="2529131" y="4152043"/>
            <a:ext cx="166142" cy="177746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16B0F7EF-E334-4A3B-8816-60236A018523}"/>
              </a:ext>
            </a:extLst>
          </p:cNvPr>
          <p:cNvCxnSpPr>
            <a:cxnSpLocks/>
          </p:cNvCxnSpPr>
          <p:nvPr/>
        </p:nvCxnSpPr>
        <p:spPr>
          <a:xfrm flipH="1">
            <a:off x="4717619" y="4114937"/>
            <a:ext cx="0" cy="110985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Равнобедренный треугольник 113">
            <a:extLst>
              <a:ext uri="{FF2B5EF4-FFF2-40B4-BE49-F238E27FC236}">
                <a16:creationId xmlns:a16="http://schemas.microsoft.com/office/drawing/2014/main" id="{E55447F6-2831-477A-ADC2-DE84D3BF2708}"/>
              </a:ext>
            </a:extLst>
          </p:cNvPr>
          <p:cNvSpPr>
            <a:spLocks noChangeAspect="1"/>
          </p:cNvSpPr>
          <p:nvPr/>
        </p:nvSpPr>
        <p:spPr>
          <a:xfrm rot="5400000">
            <a:off x="2877181" y="4723619"/>
            <a:ext cx="166142" cy="177746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116" name="Равнобедренный треугольник 115">
            <a:extLst>
              <a:ext uri="{FF2B5EF4-FFF2-40B4-BE49-F238E27FC236}">
                <a16:creationId xmlns:a16="http://schemas.microsoft.com/office/drawing/2014/main" id="{0779CC56-276F-4BA8-9732-82FB885EDE46}"/>
              </a:ext>
            </a:extLst>
          </p:cNvPr>
          <p:cNvSpPr>
            <a:spLocks noChangeAspect="1"/>
          </p:cNvSpPr>
          <p:nvPr/>
        </p:nvSpPr>
        <p:spPr>
          <a:xfrm rot="5400000">
            <a:off x="4336294" y="4035212"/>
            <a:ext cx="166142" cy="177746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cxnSp>
        <p:nvCxnSpPr>
          <p:cNvPr id="117" name="Прямая соединительная линия 116">
            <a:extLst>
              <a:ext uri="{FF2B5EF4-FFF2-40B4-BE49-F238E27FC236}">
                <a16:creationId xmlns:a16="http://schemas.microsoft.com/office/drawing/2014/main" id="{820423F3-6D96-460F-84F2-99E4B00466B9}"/>
              </a:ext>
            </a:extLst>
          </p:cNvPr>
          <p:cNvCxnSpPr>
            <a:cxnSpLocks/>
          </p:cNvCxnSpPr>
          <p:nvPr/>
        </p:nvCxnSpPr>
        <p:spPr>
          <a:xfrm flipH="1">
            <a:off x="3149883" y="5224794"/>
            <a:ext cx="157215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:a16="http://schemas.microsoft.com/office/drawing/2014/main" id="{4D503D84-F55E-42E9-82F0-DAA781BE9A93}"/>
              </a:ext>
            </a:extLst>
          </p:cNvPr>
          <p:cNvCxnSpPr>
            <a:cxnSpLocks/>
          </p:cNvCxnSpPr>
          <p:nvPr/>
        </p:nvCxnSpPr>
        <p:spPr>
          <a:xfrm flipH="1">
            <a:off x="3198690" y="5465915"/>
            <a:ext cx="857462" cy="9913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>
            <a:extLst>
              <a:ext uri="{FF2B5EF4-FFF2-40B4-BE49-F238E27FC236}">
                <a16:creationId xmlns:a16="http://schemas.microsoft.com/office/drawing/2014/main" id="{CB275A81-536A-468F-A21A-7A645BF8BF41}"/>
              </a:ext>
            </a:extLst>
          </p:cNvPr>
          <p:cNvCxnSpPr>
            <a:cxnSpLocks/>
          </p:cNvCxnSpPr>
          <p:nvPr/>
        </p:nvCxnSpPr>
        <p:spPr>
          <a:xfrm flipH="1">
            <a:off x="3206208" y="5569155"/>
            <a:ext cx="270230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>
            <a:extLst>
              <a:ext uri="{FF2B5EF4-FFF2-40B4-BE49-F238E27FC236}">
                <a16:creationId xmlns:a16="http://schemas.microsoft.com/office/drawing/2014/main" id="{D24931F2-6B7B-4C24-A46C-CAC22807D035}"/>
              </a:ext>
            </a:extLst>
          </p:cNvPr>
          <p:cNvCxnSpPr>
            <a:cxnSpLocks/>
          </p:cNvCxnSpPr>
          <p:nvPr/>
        </p:nvCxnSpPr>
        <p:spPr>
          <a:xfrm flipH="1">
            <a:off x="3613044" y="6127582"/>
            <a:ext cx="100791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Блок-схема: ручное управление 126">
            <a:extLst>
              <a:ext uri="{FF2B5EF4-FFF2-40B4-BE49-F238E27FC236}">
                <a16:creationId xmlns:a16="http://schemas.microsoft.com/office/drawing/2014/main" id="{D13C678A-F508-49E3-816A-B8F7FE25077A}"/>
              </a:ext>
            </a:extLst>
          </p:cNvPr>
          <p:cNvSpPr/>
          <p:nvPr/>
        </p:nvSpPr>
        <p:spPr>
          <a:xfrm rot="16200000" flipV="1">
            <a:off x="4304797" y="6054965"/>
            <a:ext cx="618785" cy="138674"/>
          </a:xfrm>
          <a:prstGeom prst="flowChartManualOperat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cxnSp>
        <p:nvCxnSpPr>
          <p:cNvPr id="128" name="Прямая соединительная линия 127">
            <a:extLst>
              <a:ext uri="{FF2B5EF4-FFF2-40B4-BE49-F238E27FC236}">
                <a16:creationId xmlns:a16="http://schemas.microsoft.com/office/drawing/2014/main" id="{B1B8396E-959F-4661-9726-F3EEC54760DB}"/>
              </a:ext>
            </a:extLst>
          </p:cNvPr>
          <p:cNvCxnSpPr>
            <a:cxnSpLocks/>
          </p:cNvCxnSpPr>
          <p:nvPr/>
        </p:nvCxnSpPr>
        <p:spPr>
          <a:xfrm flipH="1">
            <a:off x="4644960" y="5825830"/>
            <a:ext cx="294542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Надпись 78">
            <a:extLst>
              <a:ext uri="{FF2B5EF4-FFF2-40B4-BE49-F238E27FC236}">
                <a16:creationId xmlns:a16="http://schemas.microsoft.com/office/drawing/2014/main" id="{1E9CC173-DE12-4537-8094-21273F081D2F}"/>
              </a:ext>
            </a:extLst>
          </p:cNvPr>
          <p:cNvSpPr txBox="1"/>
          <p:nvPr/>
        </p:nvSpPr>
        <p:spPr>
          <a:xfrm>
            <a:off x="4267138" y="5291092"/>
            <a:ext cx="589085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G5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2" name="Равнобедренный треугольник 131">
            <a:extLst>
              <a:ext uri="{FF2B5EF4-FFF2-40B4-BE49-F238E27FC236}">
                <a16:creationId xmlns:a16="http://schemas.microsoft.com/office/drawing/2014/main" id="{6F81FBAA-A03A-42E4-9C75-7D91A4B0781E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4862478" y="4777557"/>
            <a:ext cx="172662" cy="171033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133" name="Равнобедренный треугольник 132">
            <a:extLst>
              <a:ext uri="{FF2B5EF4-FFF2-40B4-BE49-F238E27FC236}">
                <a16:creationId xmlns:a16="http://schemas.microsoft.com/office/drawing/2014/main" id="{95944A58-950B-4DF5-BEBA-279B8F3BAE60}"/>
              </a:ext>
            </a:extLst>
          </p:cNvPr>
          <p:cNvSpPr>
            <a:spLocks noChangeAspect="1"/>
          </p:cNvSpPr>
          <p:nvPr/>
        </p:nvSpPr>
        <p:spPr>
          <a:xfrm rot="16200000" flipH="1">
            <a:off x="4033928" y="6035429"/>
            <a:ext cx="166142" cy="177746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134" name="Надпись 95">
            <a:extLst>
              <a:ext uri="{FF2B5EF4-FFF2-40B4-BE49-F238E27FC236}">
                <a16:creationId xmlns:a16="http://schemas.microsoft.com/office/drawing/2014/main" id="{BA888C87-D47E-4646-AD71-DC691CA2488B}"/>
              </a:ext>
            </a:extLst>
          </p:cNvPr>
          <p:cNvSpPr txBox="1"/>
          <p:nvPr/>
        </p:nvSpPr>
        <p:spPr>
          <a:xfrm>
            <a:off x="4748493" y="5916753"/>
            <a:ext cx="753510" cy="37747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Надпись 95">
            <a:extLst>
              <a:ext uri="{FF2B5EF4-FFF2-40B4-BE49-F238E27FC236}">
                <a16:creationId xmlns:a16="http://schemas.microsoft.com/office/drawing/2014/main" id="{096C2936-D419-482B-96E2-266C0F76028F}"/>
              </a:ext>
            </a:extLst>
          </p:cNvPr>
          <p:cNvSpPr txBox="1"/>
          <p:nvPr/>
        </p:nvSpPr>
        <p:spPr>
          <a:xfrm>
            <a:off x="2612202" y="5833619"/>
            <a:ext cx="753510" cy="37747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IX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Надпись 91">
            <a:extLst>
              <a:ext uri="{FF2B5EF4-FFF2-40B4-BE49-F238E27FC236}">
                <a16:creationId xmlns:a16="http://schemas.microsoft.com/office/drawing/2014/main" id="{1ED421BA-3958-49EE-BC29-D56E36FBA39D}"/>
              </a:ext>
            </a:extLst>
          </p:cNvPr>
          <p:cNvSpPr txBox="1"/>
          <p:nvPr/>
        </p:nvSpPr>
        <p:spPr>
          <a:xfrm>
            <a:off x="2796602" y="4428831"/>
            <a:ext cx="610888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N4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9" name="Надпись 91">
            <a:extLst>
              <a:ext uri="{FF2B5EF4-FFF2-40B4-BE49-F238E27FC236}">
                <a16:creationId xmlns:a16="http://schemas.microsoft.com/office/drawing/2014/main" id="{A0E1065A-4DC9-4B0F-AA5B-AEB6323AAAB5}"/>
              </a:ext>
            </a:extLst>
          </p:cNvPr>
          <p:cNvSpPr txBox="1"/>
          <p:nvPr/>
        </p:nvSpPr>
        <p:spPr>
          <a:xfrm>
            <a:off x="5045479" y="4517971"/>
            <a:ext cx="610888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N5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0" name="Надпись 91">
            <a:extLst>
              <a:ext uri="{FF2B5EF4-FFF2-40B4-BE49-F238E27FC236}">
                <a16:creationId xmlns:a16="http://schemas.microsoft.com/office/drawing/2014/main" id="{D471892E-D57E-4394-ADEF-611D230AB2CD}"/>
              </a:ext>
            </a:extLst>
          </p:cNvPr>
          <p:cNvSpPr txBox="1"/>
          <p:nvPr/>
        </p:nvSpPr>
        <p:spPr>
          <a:xfrm>
            <a:off x="4056152" y="6170941"/>
            <a:ext cx="610888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N6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1" name="Полилиния 76">
            <a:extLst>
              <a:ext uri="{FF2B5EF4-FFF2-40B4-BE49-F238E27FC236}">
                <a16:creationId xmlns:a16="http://schemas.microsoft.com/office/drawing/2014/main" id="{C06AF4FD-8AD4-45B0-9B0E-D9AAB1CE672E}"/>
              </a:ext>
            </a:extLst>
          </p:cNvPr>
          <p:cNvSpPr/>
          <p:nvPr/>
        </p:nvSpPr>
        <p:spPr>
          <a:xfrm rot="21121591">
            <a:off x="9201300" y="3964286"/>
            <a:ext cx="660147" cy="877957"/>
          </a:xfrm>
          <a:custGeom>
            <a:avLst/>
            <a:gdLst>
              <a:gd name="connsiteX0" fmla="*/ 0 w 1028716"/>
              <a:gd name="connsiteY0" fmla="*/ 0 h 719730"/>
              <a:gd name="connsiteX1" fmla="*/ 213360 w 1028716"/>
              <a:gd name="connsiteY1" fmla="*/ 220980 h 719730"/>
              <a:gd name="connsiteX2" fmla="*/ 1028700 w 1028716"/>
              <a:gd name="connsiteY2" fmla="*/ 716280 h 71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716" h="719730">
                <a:moveTo>
                  <a:pt x="0" y="0"/>
                </a:moveTo>
                <a:cubicBezTo>
                  <a:pt x="20955" y="50800"/>
                  <a:pt x="41910" y="101600"/>
                  <a:pt x="213360" y="220980"/>
                </a:cubicBezTo>
                <a:cubicBezTo>
                  <a:pt x="384810" y="340360"/>
                  <a:pt x="1032510" y="762000"/>
                  <a:pt x="1028700" y="71628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0E25FA28-7573-43DE-B834-B7AD7ACF8881}"/>
              </a:ext>
            </a:extLst>
          </p:cNvPr>
          <p:cNvSpPr/>
          <p:nvPr/>
        </p:nvSpPr>
        <p:spPr>
          <a:xfrm>
            <a:off x="9122922" y="3990733"/>
            <a:ext cx="107950" cy="10795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EE5EBD51-188C-40E5-8975-F09475539367}"/>
              </a:ext>
            </a:extLst>
          </p:cNvPr>
          <p:cNvSpPr/>
          <p:nvPr/>
        </p:nvSpPr>
        <p:spPr>
          <a:xfrm>
            <a:off x="9888343" y="4786209"/>
            <a:ext cx="107950" cy="10795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52B9B25-F0F6-49E2-8892-502BEF608ABE}"/>
              </a:ext>
            </a:extLst>
          </p:cNvPr>
          <p:cNvSpPr txBox="1"/>
          <p:nvPr/>
        </p:nvSpPr>
        <p:spPr>
          <a:xfrm flipH="1">
            <a:off x="9860004" y="4843929"/>
            <a:ext cx="63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N6</a:t>
            </a:r>
            <a:endParaRPr kumimoji="0" lang="ru-RU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5" name="Прямая соединительная линия 144">
            <a:extLst>
              <a:ext uri="{FF2B5EF4-FFF2-40B4-BE49-F238E27FC236}">
                <a16:creationId xmlns:a16="http://schemas.microsoft.com/office/drawing/2014/main" id="{3853DE32-6C97-4697-B5E2-8FC8877B3943}"/>
              </a:ext>
            </a:extLst>
          </p:cNvPr>
          <p:cNvCxnSpPr>
            <a:cxnSpLocks/>
          </p:cNvCxnSpPr>
          <p:nvPr/>
        </p:nvCxnSpPr>
        <p:spPr>
          <a:xfrm>
            <a:off x="7554631" y="4838917"/>
            <a:ext cx="2437846" cy="34862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7" name="Надпись 81">
            <a:extLst>
              <a:ext uri="{FF2B5EF4-FFF2-40B4-BE49-F238E27FC236}">
                <a16:creationId xmlns:a16="http://schemas.microsoft.com/office/drawing/2014/main" id="{68EE791F-0067-4F84-A9B1-07431946FDCA}"/>
              </a:ext>
            </a:extLst>
          </p:cNvPr>
          <p:cNvSpPr txBox="1"/>
          <p:nvPr/>
        </p:nvSpPr>
        <p:spPr>
          <a:xfrm>
            <a:off x="6633250" y="4543979"/>
            <a:ext cx="1345445" cy="3912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85 K</a:t>
            </a:r>
            <a:endParaRPr lang="ru-RU" sz="2000" dirty="0">
              <a:solidFill>
                <a:srgbClr val="0101E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8" name="Надпись 81">
            <a:extLst>
              <a:ext uri="{FF2B5EF4-FFF2-40B4-BE49-F238E27FC236}">
                <a16:creationId xmlns:a16="http://schemas.microsoft.com/office/drawing/2014/main" id="{CB7318A0-A2DD-482A-B4EE-6D2D25805A17}"/>
              </a:ext>
            </a:extLst>
          </p:cNvPr>
          <p:cNvSpPr txBox="1"/>
          <p:nvPr/>
        </p:nvSpPr>
        <p:spPr>
          <a:xfrm>
            <a:off x="6615296" y="3997907"/>
            <a:ext cx="1345445" cy="3912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130 K</a:t>
            </a:r>
            <a:endParaRPr lang="ru-RU" sz="2000" dirty="0">
              <a:solidFill>
                <a:srgbClr val="0101E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Rectangle 6">
            <a:extLst>
              <a:ext uri="{FF2B5EF4-FFF2-40B4-BE49-F238E27FC236}">
                <a16:creationId xmlns:a16="http://schemas.microsoft.com/office/drawing/2014/main" id="{25390B23-CDAA-4E91-9451-7AFDBD352E57}"/>
              </a:ext>
            </a:extLst>
          </p:cNvPr>
          <p:cNvSpPr/>
          <p:nvPr/>
        </p:nvSpPr>
        <p:spPr>
          <a:xfrm>
            <a:off x="417095" y="13387"/>
            <a:ext cx="11357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COMPLETE SUPPRESSION OF BOILING OF LNG</a:t>
            </a:r>
          </a:p>
        </p:txBody>
      </p:sp>
      <p:sp>
        <p:nvSpPr>
          <p:cNvPr id="112" name="Надпись 81">
            <a:extLst>
              <a:ext uri="{FF2B5EF4-FFF2-40B4-BE49-F238E27FC236}">
                <a16:creationId xmlns:a16="http://schemas.microsoft.com/office/drawing/2014/main" id="{C3C7B244-D6B5-4AC9-8E2E-51B9D9DC3FEE}"/>
              </a:ext>
            </a:extLst>
          </p:cNvPr>
          <p:cNvSpPr txBox="1"/>
          <p:nvPr/>
        </p:nvSpPr>
        <p:spPr>
          <a:xfrm>
            <a:off x="5941761" y="5988199"/>
            <a:ext cx="1345445" cy="3912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r>
              <a:rPr lang="en-US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ru-RU" sz="2000" dirty="0">
              <a:solidFill>
                <a:srgbClr val="0101E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" name="Равнобедренный треугольник 114">
            <a:extLst>
              <a:ext uri="{FF2B5EF4-FFF2-40B4-BE49-F238E27FC236}">
                <a16:creationId xmlns:a16="http://schemas.microsoft.com/office/drawing/2014/main" id="{5F99694F-068F-44DC-936D-09E218D6947B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2164532" y="4288389"/>
            <a:ext cx="172662" cy="171033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686196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2" name="Прямая соединительная линия 151">
            <a:extLst>
              <a:ext uri="{FF2B5EF4-FFF2-40B4-BE49-F238E27FC236}">
                <a16:creationId xmlns:a16="http://schemas.microsoft.com/office/drawing/2014/main" id="{0B39ED0F-E0C2-47C6-9FD5-EB28783AE927}"/>
              </a:ext>
            </a:extLst>
          </p:cNvPr>
          <p:cNvCxnSpPr>
            <a:cxnSpLocks/>
          </p:cNvCxnSpPr>
          <p:nvPr/>
        </p:nvCxnSpPr>
        <p:spPr>
          <a:xfrm flipH="1" flipV="1">
            <a:off x="1136599" y="104912"/>
            <a:ext cx="0" cy="111522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" name="Шестиугольник 152">
            <a:extLst>
              <a:ext uri="{FF2B5EF4-FFF2-40B4-BE49-F238E27FC236}">
                <a16:creationId xmlns:a16="http://schemas.microsoft.com/office/drawing/2014/main" id="{CCDBAE77-E595-47FC-AB0D-F059312C2D36}"/>
              </a:ext>
            </a:extLst>
          </p:cNvPr>
          <p:cNvSpPr/>
          <p:nvPr/>
        </p:nvSpPr>
        <p:spPr>
          <a:xfrm rot="5400000">
            <a:off x="801262" y="307380"/>
            <a:ext cx="663792" cy="722165"/>
          </a:xfrm>
          <a:prstGeom prst="hexag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cxnSp>
        <p:nvCxnSpPr>
          <p:cNvPr id="154" name="Прямая соединительная линия 153">
            <a:extLst>
              <a:ext uri="{FF2B5EF4-FFF2-40B4-BE49-F238E27FC236}">
                <a16:creationId xmlns:a16="http://schemas.microsoft.com/office/drawing/2014/main" id="{E21037FF-1907-4BC1-8083-9151390F6DBE}"/>
              </a:ext>
            </a:extLst>
          </p:cNvPr>
          <p:cNvCxnSpPr>
            <a:cxnSpLocks/>
          </p:cNvCxnSpPr>
          <p:nvPr/>
        </p:nvCxnSpPr>
        <p:spPr>
          <a:xfrm flipV="1">
            <a:off x="2650143" y="858176"/>
            <a:ext cx="27035" cy="331911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7" name="Шестиугольник 156">
            <a:extLst>
              <a:ext uri="{FF2B5EF4-FFF2-40B4-BE49-F238E27FC236}">
                <a16:creationId xmlns:a16="http://schemas.microsoft.com/office/drawing/2014/main" id="{8AE54AD8-1814-418E-9BBF-CD59253D63FB}"/>
              </a:ext>
            </a:extLst>
          </p:cNvPr>
          <p:cNvSpPr/>
          <p:nvPr/>
        </p:nvSpPr>
        <p:spPr>
          <a:xfrm rot="5400000">
            <a:off x="2114486" y="2535315"/>
            <a:ext cx="1059836" cy="1178173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161" name="Надпись 78">
            <a:extLst>
              <a:ext uri="{FF2B5EF4-FFF2-40B4-BE49-F238E27FC236}">
                <a16:creationId xmlns:a16="http://schemas.microsoft.com/office/drawing/2014/main" id="{91B8DDED-1417-4250-8483-C062505C88EE}"/>
              </a:ext>
            </a:extLst>
          </p:cNvPr>
          <p:cNvSpPr txBox="1"/>
          <p:nvPr/>
        </p:nvSpPr>
        <p:spPr>
          <a:xfrm>
            <a:off x="3497129" y="2744846"/>
            <a:ext cx="589085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G4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2" name="Блок-схема: ручное управление 161">
            <a:extLst>
              <a:ext uri="{FF2B5EF4-FFF2-40B4-BE49-F238E27FC236}">
                <a16:creationId xmlns:a16="http://schemas.microsoft.com/office/drawing/2014/main" id="{B19D1855-4218-4CB0-9979-3CD97CAF7F13}"/>
              </a:ext>
            </a:extLst>
          </p:cNvPr>
          <p:cNvSpPr/>
          <p:nvPr/>
        </p:nvSpPr>
        <p:spPr>
          <a:xfrm rot="5400000" flipH="1" flipV="1">
            <a:off x="2614701" y="4357939"/>
            <a:ext cx="618785" cy="138674"/>
          </a:xfrm>
          <a:prstGeom prst="flowChartManualOperat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163" name="Надпись 91">
            <a:extLst>
              <a:ext uri="{FF2B5EF4-FFF2-40B4-BE49-F238E27FC236}">
                <a16:creationId xmlns:a16="http://schemas.microsoft.com/office/drawing/2014/main" id="{CB0D208B-1CCD-4DAD-A1F5-68A3080AEBEA}"/>
              </a:ext>
            </a:extLst>
          </p:cNvPr>
          <p:cNvSpPr txBox="1"/>
          <p:nvPr/>
        </p:nvSpPr>
        <p:spPr>
          <a:xfrm>
            <a:off x="2865800" y="600805"/>
            <a:ext cx="902385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N1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4" name="Надпись 95">
            <a:extLst>
              <a:ext uri="{FF2B5EF4-FFF2-40B4-BE49-F238E27FC236}">
                <a16:creationId xmlns:a16="http://schemas.microsoft.com/office/drawing/2014/main" id="{35A82DF5-8EFE-4AAE-A2E7-FE781C5BBB0E}"/>
              </a:ext>
            </a:extLst>
          </p:cNvPr>
          <p:cNvSpPr txBox="1"/>
          <p:nvPr/>
        </p:nvSpPr>
        <p:spPr>
          <a:xfrm>
            <a:off x="1154881" y="3698686"/>
            <a:ext cx="753510" cy="37747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6" name="Прямая соединительная линия 165">
            <a:extLst>
              <a:ext uri="{FF2B5EF4-FFF2-40B4-BE49-F238E27FC236}">
                <a16:creationId xmlns:a16="http://schemas.microsoft.com/office/drawing/2014/main" id="{B567BA79-5A5B-475D-9CD6-DD14D60B4F16}"/>
              </a:ext>
            </a:extLst>
          </p:cNvPr>
          <p:cNvCxnSpPr>
            <a:cxnSpLocks/>
          </p:cNvCxnSpPr>
          <p:nvPr/>
        </p:nvCxnSpPr>
        <p:spPr>
          <a:xfrm flipH="1">
            <a:off x="2226316" y="3146081"/>
            <a:ext cx="235884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>
            <a:extLst>
              <a:ext uri="{FF2B5EF4-FFF2-40B4-BE49-F238E27FC236}">
                <a16:creationId xmlns:a16="http://schemas.microsoft.com/office/drawing/2014/main" id="{89053297-345E-4786-AB78-7C70298B0695}"/>
              </a:ext>
            </a:extLst>
          </p:cNvPr>
          <p:cNvCxnSpPr>
            <a:cxnSpLocks/>
          </p:cNvCxnSpPr>
          <p:nvPr/>
        </p:nvCxnSpPr>
        <p:spPr>
          <a:xfrm flipV="1">
            <a:off x="2239494" y="2916265"/>
            <a:ext cx="909411" cy="2206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>
            <a:extLst>
              <a:ext uri="{FF2B5EF4-FFF2-40B4-BE49-F238E27FC236}">
                <a16:creationId xmlns:a16="http://schemas.microsoft.com/office/drawing/2014/main" id="{145C75EA-14A5-45F5-A3F2-CA5DC90DFC4C}"/>
              </a:ext>
            </a:extLst>
          </p:cNvPr>
          <p:cNvCxnSpPr>
            <a:cxnSpLocks/>
          </p:cNvCxnSpPr>
          <p:nvPr/>
        </p:nvCxnSpPr>
        <p:spPr>
          <a:xfrm flipH="1">
            <a:off x="840392" y="2927334"/>
            <a:ext cx="22686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Шестиугольник 168">
            <a:extLst>
              <a:ext uri="{FF2B5EF4-FFF2-40B4-BE49-F238E27FC236}">
                <a16:creationId xmlns:a16="http://schemas.microsoft.com/office/drawing/2014/main" id="{420D7BC8-599E-4077-9481-4FC7B010533E}"/>
              </a:ext>
            </a:extLst>
          </p:cNvPr>
          <p:cNvSpPr/>
          <p:nvPr/>
        </p:nvSpPr>
        <p:spPr>
          <a:xfrm rot="5400000">
            <a:off x="2197805" y="1146067"/>
            <a:ext cx="893202" cy="1178173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cxnSp>
        <p:nvCxnSpPr>
          <p:cNvPr id="170" name="Прямая соединительная линия 169">
            <a:extLst>
              <a:ext uri="{FF2B5EF4-FFF2-40B4-BE49-F238E27FC236}">
                <a16:creationId xmlns:a16="http://schemas.microsoft.com/office/drawing/2014/main" id="{E44DD3E3-2F16-4560-94D5-C1F8598E3140}"/>
              </a:ext>
            </a:extLst>
          </p:cNvPr>
          <p:cNvCxnSpPr>
            <a:cxnSpLocks/>
          </p:cNvCxnSpPr>
          <p:nvPr/>
        </p:nvCxnSpPr>
        <p:spPr>
          <a:xfrm>
            <a:off x="2239494" y="1743535"/>
            <a:ext cx="826827" cy="18623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>
            <a:extLst>
              <a:ext uri="{FF2B5EF4-FFF2-40B4-BE49-F238E27FC236}">
                <a16:creationId xmlns:a16="http://schemas.microsoft.com/office/drawing/2014/main" id="{5DF75508-C742-41C6-9337-C7150BE8B9CA}"/>
              </a:ext>
            </a:extLst>
          </p:cNvPr>
          <p:cNvCxnSpPr>
            <a:cxnSpLocks/>
          </p:cNvCxnSpPr>
          <p:nvPr/>
        </p:nvCxnSpPr>
        <p:spPr>
          <a:xfrm flipV="1">
            <a:off x="2242664" y="1551516"/>
            <a:ext cx="826827" cy="18623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>
            <a:extLst>
              <a:ext uri="{FF2B5EF4-FFF2-40B4-BE49-F238E27FC236}">
                <a16:creationId xmlns:a16="http://schemas.microsoft.com/office/drawing/2014/main" id="{7070B45B-FEAF-434D-BA1B-B3CD2C6A4327}"/>
              </a:ext>
            </a:extLst>
          </p:cNvPr>
          <p:cNvCxnSpPr>
            <a:cxnSpLocks/>
          </p:cNvCxnSpPr>
          <p:nvPr/>
        </p:nvCxnSpPr>
        <p:spPr>
          <a:xfrm flipH="1" flipV="1">
            <a:off x="159821" y="1539406"/>
            <a:ext cx="2892156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>
            <a:extLst>
              <a:ext uri="{FF2B5EF4-FFF2-40B4-BE49-F238E27FC236}">
                <a16:creationId xmlns:a16="http://schemas.microsoft.com/office/drawing/2014/main" id="{82CBDC40-346C-4A62-B4B1-2EA08D7A9EB2}"/>
              </a:ext>
            </a:extLst>
          </p:cNvPr>
          <p:cNvCxnSpPr>
            <a:cxnSpLocks/>
          </p:cNvCxnSpPr>
          <p:nvPr/>
        </p:nvCxnSpPr>
        <p:spPr>
          <a:xfrm flipH="1" flipV="1">
            <a:off x="1293316" y="1919923"/>
            <a:ext cx="1738614" cy="958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>
            <a:extLst>
              <a:ext uri="{FF2B5EF4-FFF2-40B4-BE49-F238E27FC236}">
                <a16:creationId xmlns:a16="http://schemas.microsoft.com/office/drawing/2014/main" id="{5EA8ED02-F5A6-4443-9020-480C356FA678}"/>
              </a:ext>
            </a:extLst>
          </p:cNvPr>
          <p:cNvCxnSpPr>
            <a:cxnSpLocks/>
          </p:cNvCxnSpPr>
          <p:nvPr/>
        </p:nvCxnSpPr>
        <p:spPr>
          <a:xfrm flipH="1">
            <a:off x="1285497" y="3254773"/>
            <a:ext cx="1818201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>
            <a:extLst>
              <a:ext uri="{FF2B5EF4-FFF2-40B4-BE49-F238E27FC236}">
                <a16:creationId xmlns:a16="http://schemas.microsoft.com/office/drawing/2014/main" id="{AC5C0AFD-2FF3-4205-8B47-26DD154079BA}"/>
              </a:ext>
            </a:extLst>
          </p:cNvPr>
          <p:cNvCxnSpPr>
            <a:cxnSpLocks/>
          </p:cNvCxnSpPr>
          <p:nvPr/>
        </p:nvCxnSpPr>
        <p:spPr>
          <a:xfrm flipH="1">
            <a:off x="1284898" y="1928990"/>
            <a:ext cx="8418" cy="162240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7" name="Равнобедренный треугольник 176">
            <a:extLst>
              <a:ext uri="{FF2B5EF4-FFF2-40B4-BE49-F238E27FC236}">
                <a16:creationId xmlns:a16="http://schemas.microsoft.com/office/drawing/2014/main" id="{EC1BE804-6B37-4744-B27F-A6F7C559C7C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194387" y="2396045"/>
            <a:ext cx="172662" cy="171033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cxnSp>
        <p:nvCxnSpPr>
          <p:cNvPr id="178" name="Прямая соединительная линия 177">
            <a:extLst>
              <a:ext uri="{FF2B5EF4-FFF2-40B4-BE49-F238E27FC236}">
                <a16:creationId xmlns:a16="http://schemas.microsoft.com/office/drawing/2014/main" id="{A245E2DF-1E07-4A3F-9DED-98D69F3979BD}"/>
              </a:ext>
            </a:extLst>
          </p:cNvPr>
          <p:cNvCxnSpPr>
            <a:cxnSpLocks/>
            <a:endCxn id="179" idx="0"/>
          </p:cNvCxnSpPr>
          <p:nvPr/>
        </p:nvCxnSpPr>
        <p:spPr>
          <a:xfrm flipH="1">
            <a:off x="2122206" y="851587"/>
            <a:ext cx="540814" cy="658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9" name="Блок-схема: ручное управление 178">
            <a:extLst>
              <a:ext uri="{FF2B5EF4-FFF2-40B4-BE49-F238E27FC236}">
                <a16:creationId xmlns:a16="http://schemas.microsoft.com/office/drawing/2014/main" id="{744E5072-6E19-418B-9B7A-1D88116C18B7}"/>
              </a:ext>
            </a:extLst>
          </p:cNvPr>
          <p:cNvSpPr/>
          <p:nvPr/>
        </p:nvSpPr>
        <p:spPr>
          <a:xfrm rot="5400000" flipH="1" flipV="1">
            <a:off x="1882150" y="788839"/>
            <a:ext cx="618785" cy="138674"/>
          </a:xfrm>
          <a:prstGeom prst="flowChartManualOperat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180" name="Блок-схема: ручное управление 179">
            <a:extLst>
              <a:ext uri="{FF2B5EF4-FFF2-40B4-BE49-F238E27FC236}">
                <a16:creationId xmlns:a16="http://schemas.microsoft.com/office/drawing/2014/main" id="{21D4667E-71FC-4109-AB3B-C859CD18E8BD}"/>
              </a:ext>
            </a:extLst>
          </p:cNvPr>
          <p:cNvSpPr/>
          <p:nvPr/>
        </p:nvSpPr>
        <p:spPr>
          <a:xfrm rot="5400000" flipH="1" flipV="1">
            <a:off x="1303381" y="3791446"/>
            <a:ext cx="618785" cy="138674"/>
          </a:xfrm>
          <a:prstGeom prst="flowChartManualOperat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cxnSp>
        <p:nvCxnSpPr>
          <p:cNvPr id="181" name="Прямая соединительная линия 180">
            <a:extLst>
              <a:ext uri="{FF2B5EF4-FFF2-40B4-BE49-F238E27FC236}">
                <a16:creationId xmlns:a16="http://schemas.microsoft.com/office/drawing/2014/main" id="{C56F3308-CD27-473A-87DD-B0EE35C7A060}"/>
              </a:ext>
            </a:extLst>
          </p:cNvPr>
          <p:cNvCxnSpPr>
            <a:cxnSpLocks/>
          </p:cNvCxnSpPr>
          <p:nvPr/>
        </p:nvCxnSpPr>
        <p:spPr>
          <a:xfrm flipH="1">
            <a:off x="887050" y="575327"/>
            <a:ext cx="1213997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>
            <a:extLst>
              <a:ext uri="{FF2B5EF4-FFF2-40B4-BE49-F238E27FC236}">
                <a16:creationId xmlns:a16="http://schemas.microsoft.com/office/drawing/2014/main" id="{426F89A2-83EC-4B90-8405-9B3D2CA7C4BB}"/>
              </a:ext>
            </a:extLst>
          </p:cNvPr>
          <p:cNvCxnSpPr>
            <a:cxnSpLocks/>
          </p:cNvCxnSpPr>
          <p:nvPr/>
        </p:nvCxnSpPr>
        <p:spPr>
          <a:xfrm flipH="1">
            <a:off x="165077" y="781914"/>
            <a:ext cx="1213997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>
            <a:extLst>
              <a:ext uri="{FF2B5EF4-FFF2-40B4-BE49-F238E27FC236}">
                <a16:creationId xmlns:a16="http://schemas.microsoft.com/office/drawing/2014/main" id="{D4617088-63C1-4303-9762-114DFBE5EA1C}"/>
              </a:ext>
            </a:extLst>
          </p:cNvPr>
          <p:cNvCxnSpPr>
            <a:cxnSpLocks/>
          </p:cNvCxnSpPr>
          <p:nvPr/>
        </p:nvCxnSpPr>
        <p:spPr>
          <a:xfrm>
            <a:off x="924188" y="600805"/>
            <a:ext cx="433113" cy="18110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" name="Равнобедренный треугольник 183">
            <a:extLst>
              <a:ext uri="{FF2B5EF4-FFF2-40B4-BE49-F238E27FC236}">
                <a16:creationId xmlns:a16="http://schemas.microsoft.com/office/drawing/2014/main" id="{9275E1E1-FA6A-4136-A627-45C9216E3538}"/>
              </a:ext>
            </a:extLst>
          </p:cNvPr>
          <p:cNvSpPr>
            <a:spLocks noChangeAspect="1"/>
          </p:cNvSpPr>
          <p:nvPr/>
        </p:nvSpPr>
        <p:spPr>
          <a:xfrm rot="5400000">
            <a:off x="1285723" y="-825"/>
            <a:ext cx="171092" cy="17274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cxnSp>
        <p:nvCxnSpPr>
          <p:cNvPr id="185" name="Прямая соединительная линия 184">
            <a:extLst>
              <a:ext uri="{FF2B5EF4-FFF2-40B4-BE49-F238E27FC236}">
                <a16:creationId xmlns:a16="http://schemas.microsoft.com/office/drawing/2014/main" id="{124F747A-1587-448D-B012-C842FAB3009F}"/>
              </a:ext>
            </a:extLst>
          </p:cNvPr>
          <p:cNvCxnSpPr/>
          <p:nvPr/>
        </p:nvCxnSpPr>
        <p:spPr>
          <a:xfrm>
            <a:off x="1126591" y="86823"/>
            <a:ext cx="52392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6" name="Надпись 99">
            <a:extLst>
              <a:ext uri="{FF2B5EF4-FFF2-40B4-BE49-F238E27FC236}">
                <a16:creationId xmlns:a16="http://schemas.microsoft.com/office/drawing/2014/main" id="{B8012133-0380-4072-830B-9D91383E09A6}"/>
              </a:ext>
            </a:extLst>
          </p:cNvPr>
          <p:cNvSpPr txBox="1"/>
          <p:nvPr/>
        </p:nvSpPr>
        <p:spPr>
          <a:xfrm>
            <a:off x="1479521" y="71384"/>
            <a:ext cx="746794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7" name="Равнобедренный треугольник 186">
            <a:extLst>
              <a:ext uri="{FF2B5EF4-FFF2-40B4-BE49-F238E27FC236}">
                <a16:creationId xmlns:a16="http://schemas.microsoft.com/office/drawing/2014/main" id="{07F8988B-1A73-402C-8045-D5DBCD15B6EB}"/>
              </a:ext>
            </a:extLst>
          </p:cNvPr>
          <p:cNvSpPr>
            <a:spLocks noChangeAspect="1"/>
          </p:cNvSpPr>
          <p:nvPr/>
        </p:nvSpPr>
        <p:spPr>
          <a:xfrm rot="5400000">
            <a:off x="752270" y="1100547"/>
            <a:ext cx="171092" cy="17274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cxnSp>
        <p:nvCxnSpPr>
          <p:cNvPr id="188" name="Прямая соединительная линия 187">
            <a:extLst>
              <a:ext uri="{FF2B5EF4-FFF2-40B4-BE49-F238E27FC236}">
                <a16:creationId xmlns:a16="http://schemas.microsoft.com/office/drawing/2014/main" id="{7BF07B18-1956-4D56-81E5-9A44E511369F}"/>
              </a:ext>
            </a:extLst>
          </p:cNvPr>
          <p:cNvCxnSpPr/>
          <p:nvPr/>
        </p:nvCxnSpPr>
        <p:spPr>
          <a:xfrm>
            <a:off x="635744" y="1200670"/>
            <a:ext cx="52392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9" name="Надпись 100">
            <a:extLst>
              <a:ext uri="{FF2B5EF4-FFF2-40B4-BE49-F238E27FC236}">
                <a16:creationId xmlns:a16="http://schemas.microsoft.com/office/drawing/2014/main" id="{118C42EF-D279-4FE1-97E6-D578F77AD602}"/>
              </a:ext>
            </a:extLst>
          </p:cNvPr>
          <p:cNvSpPr txBox="1"/>
          <p:nvPr/>
        </p:nvSpPr>
        <p:spPr>
          <a:xfrm>
            <a:off x="1070496" y="1024211"/>
            <a:ext cx="746794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0" name="Прямая соединительная линия 189">
            <a:extLst>
              <a:ext uri="{FF2B5EF4-FFF2-40B4-BE49-F238E27FC236}">
                <a16:creationId xmlns:a16="http://schemas.microsoft.com/office/drawing/2014/main" id="{8959330E-7A9F-45DC-9AE6-BD678A4EE6E3}"/>
              </a:ext>
            </a:extLst>
          </p:cNvPr>
          <p:cNvCxnSpPr>
            <a:cxnSpLocks/>
          </p:cNvCxnSpPr>
          <p:nvPr/>
        </p:nvCxnSpPr>
        <p:spPr>
          <a:xfrm>
            <a:off x="173660" y="771218"/>
            <a:ext cx="0" cy="77356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1" name="Равнобедренный треугольник 190">
            <a:extLst>
              <a:ext uri="{FF2B5EF4-FFF2-40B4-BE49-F238E27FC236}">
                <a16:creationId xmlns:a16="http://schemas.microsoft.com/office/drawing/2014/main" id="{113C34AA-B408-41D7-A3DC-3BCC03D0FE6C}"/>
              </a:ext>
            </a:extLst>
          </p:cNvPr>
          <p:cNvSpPr>
            <a:spLocks noChangeAspect="1"/>
          </p:cNvSpPr>
          <p:nvPr/>
        </p:nvSpPr>
        <p:spPr>
          <a:xfrm flipH="1">
            <a:off x="2576020" y="2266535"/>
            <a:ext cx="172662" cy="171033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192" name="Равнобедренный треугольник 191">
            <a:extLst>
              <a:ext uri="{FF2B5EF4-FFF2-40B4-BE49-F238E27FC236}">
                <a16:creationId xmlns:a16="http://schemas.microsoft.com/office/drawing/2014/main" id="{84EE8561-DA33-4DAD-974C-9BB42B4E7489}"/>
              </a:ext>
            </a:extLst>
          </p:cNvPr>
          <p:cNvSpPr>
            <a:spLocks noChangeAspect="1"/>
          </p:cNvSpPr>
          <p:nvPr/>
        </p:nvSpPr>
        <p:spPr>
          <a:xfrm flipH="1">
            <a:off x="2564893" y="927202"/>
            <a:ext cx="172662" cy="171033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193" name="Равнобедренный треугольник 192">
            <a:extLst>
              <a:ext uri="{FF2B5EF4-FFF2-40B4-BE49-F238E27FC236}">
                <a16:creationId xmlns:a16="http://schemas.microsoft.com/office/drawing/2014/main" id="{D3C50D37-6A03-4546-9775-88DDFBDC588E}"/>
              </a:ext>
            </a:extLst>
          </p:cNvPr>
          <p:cNvSpPr>
            <a:spLocks noChangeAspect="1"/>
          </p:cNvSpPr>
          <p:nvPr/>
        </p:nvSpPr>
        <p:spPr>
          <a:xfrm rot="16200000" flipH="1">
            <a:off x="375022" y="687765"/>
            <a:ext cx="166142" cy="177746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194" name="Надпись 95">
            <a:extLst>
              <a:ext uri="{FF2B5EF4-FFF2-40B4-BE49-F238E27FC236}">
                <a16:creationId xmlns:a16="http://schemas.microsoft.com/office/drawing/2014/main" id="{690594DB-DE1E-4304-887A-BC67C62E162F}"/>
              </a:ext>
            </a:extLst>
          </p:cNvPr>
          <p:cNvSpPr txBox="1"/>
          <p:nvPr/>
        </p:nvSpPr>
        <p:spPr>
          <a:xfrm>
            <a:off x="2790087" y="2389681"/>
            <a:ext cx="753510" cy="37747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5" name="Надпись 95">
            <a:extLst>
              <a:ext uri="{FF2B5EF4-FFF2-40B4-BE49-F238E27FC236}">
                <a16:creationId xmlns:a16="http://schemas.microsoft.com/office/drawing/2014/main" id="{3D91B5E2-E253-42C7-89ED-4204C5E2365D}"/>
              </a:ext>
            </a:extLst>
          </p:cNvPr>
          <p:cNvSpPr txBox="1"/>
          <p:nvPr/>
        </p:nvSpPr>
        <p:spPr>
          <a:xfrm>
            <a:off x="2937178" y="1112196"/>
            <a:ext cx="753510" cy="37747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6" name="Надпись 95">
            <a:extLst>
              <a:ext uri="{FF2B5EF4-FFF2-40B4-BE49-F238E27FC236}">
                <a16:creationId xmlns:a16="http://schemas.microsoft.com/office/drawing/2014/main" id="{C6BFF77F-D5BE-4C79-8AD5-93B42DD58B9C}"/>
              </a:ext>
            </a:extLst>
          </p:cNvPr>
          <p:cNvSpPr txBox="1"/>
          <p:nvPr/>
        </p:nvSpPr>
        <p:spPr>
          <a:xfrm>
            <a:off x="2183191" y="381388"/>
            <a:ext cx="753510" cy="37747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7" name="Надпись 91">
            <a:extLst>
              <a:ext uri="{FF2B5EF4-FFF2-40B4-BE49-F238E27FC236}">
                <a16:creationId xmlns:a16="http://schemas.microsoft.com/office/drawing/2014/main" id="{6F5179D0-EDFE-4B90-AA8D-F85E934C6CFE}"/>
              </a:ext>
            </a:extLst>
          </p:cNvPr>
          <p:cNvSpPr txBox="1"/>
          <p:nvPr/>
        </p:nvSpPr>
        <p:spPr>
          <a:xfrm>
            <a:off x="0" y="359845"/>
            <a:ext cx="610888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N2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8" name="Надпись 91">
            <a:extLst>
              <a:ext uri="{FF2B5EF4-FFF2-40B4-BE49-F238E27FC236}">
                <a16:creationId xmlns:a16="http://schemas.microsoft.com/office/drawing/2014/main" id="{A4D6370A-44DF-44F0-A04D-A44010A6F776}"/>
              </a:ext>
            </a:extLst>
          </p:cNvPr>
          <p:cNvSpPr txBox="1"/>
          <p:nvPr/>
        </p:nvSpPr>
        <p:spPr>
          <a:xfrm>
            <a:off x="1647750" y="1562856"/>
            <a:ext cx="487473" cy="2235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N3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9" name="Надпись 91">
            <a:extLst>
              <a:ext uri="{FF2B5EF4-FFF2-40B4-BE49-F238E27FC236}">
                <a16:creationId xmlns:a16="http://schemas.microsoft.com/office/drawing/2014/main" id="{C4A2A047-35E7-4F5C-9240-C7D53296913E}"/>
              </a:ext>
            </a:extLst>
          </p:cNvPr>
          <p:cNvSpPr txBox="1"/>
          <p:nvPr/>
        </p:nvSpPr>
        <p:spPr>
          <a:xfrm>
            <a:off x="575596" y="3438585"/>
            <a:ext cx="610888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N4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0" name="Надпись 91">
            <a:extLst>
              <a:ext uri="{FF2B5EF4-FFF2-40B4-BE49-F238E27FC236}">
                <a16:creationId xmlns:a16="http://schemas.microsoft.com/office/drawing/2014/main" id="{FE413D97-FFE5-49CA-8885-E81044883418}"/>
              </a:ext>
            </a:extLst>
          </p:cNvPr>
          <p:cNvSpPr txBox="1"/>
          <p:nvPr/>
        </p:nvSpPr>
        <p:spPr>
          <a:xfrm>
            <a:off x="4000664" y="3402610"/>
            <a:ext cx="610888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N5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2" name="Равнобедренный треугольник 201">
            <a:extLst>
              <a:ext uri="{FF2B5EF4-FFF2-40B4-BE49-F238E27FC236}">
                <a16:creationId xmlns:a16="http://schemas.microsoft.com/office/drawing/2014/main" id="{74DC935F-0127-49E4-849C-EA31364A462E}"/>
              </a:ext>
            </a:extLst>
          </p:cNvPr>
          <p:cNvSpPr>
            <a:spLocks noChangeAspect="1"/>
          </p:cNvSpPr>
          <p:nvPr/>
        </p:nvSpPr>
        <p:spPr>
          <a:xfrm rot="5400000">
            <a:off x="1483813" y="2819430"/>
            <a:ext cx="166142" cy="177746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205" name="Надпись 78">
            <a:extLst>
              <a:ext uri="{FF2B5EF4-FFF2-40B4-BE49-F238E27FC236}">
                <a16:creationId xmlns:a16="http://schemas.microsoft.com/office/drawing/2014/main" id="{C5EDB87F-A847-4DCB-872C-70A5A3DAF738}"/>
              </a:ext>
            </a:extLst>
          </p:cNvPr>
          <p:cNvSpPr txBox="1"/>
          <p:nvPr/>
        </p:nvSpPr>
        <p:spPr>
          <a:xfrm>
            <a:off x="729232" y="2557481"/>
            <a:ext cx="589085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57F658ED-CC9C-4265-A773-E335A4107A87}"/>
              </a:ext>
            </a:extLst>
          </p:cNvPr>
          <p:cNvCxnSpPr>
            <a:cxnSpLocks/>
          </p:cNvCxnSpPr>
          <p:nvPr/>
        </p:nvCxnSpPr>
        <p:spPr>
          <a:xfrm flipV="1">
            <a:off x="2322901" y="3254774"/>
            <a:ext cx="760700" cy="10282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09D67A34-F5B6-4574-9DF8-21AB6970530C}"/>
              </a:ext>
            </a:extLst>
          </p:cNvPr>
          <p:cNvCxnSpPr>
            <a:cxnSpLocks/>
            <a:stCxn id="155" idx="3"/>
          </p:cNvCxnSpPr>
          <p:nvPr/>
        </p:nvCxnSpPr>
        <p:spPr>
          <a:xfrm flipH="1" flipV="1">
            <a:off x="2323075" y="3372614"/>
            <a:ext cx="2348232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DA9EABE4-0A84-4FF8-ACF7-673B7CB1D514}"/>
              </a:ext>
            </a:extLst>
          </p:cNvPr>
          <p:cNvCxnSpPr>
            <a:cxnSpLocks/>
          </p:cNvCxnSpPr>
          <p:nvPr/>
        </p:nvCxnSpPr>
        <p:spPr>
          <a:xfrm flipH="1">
            <a:off x="1293656" y="3554938"/>
            <a:ext cx="253414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id="{FFE43223-821E-467F-84D9-6CCCC63337FE}"/>
              </a:ext>
            </a:extLst>
          </p:cNvPr>
          <p:cNvCxnSpPr>
            <a:cxnSpLocks/>
            <a:endCxn id="180" idx="2"/>
          </p:cNvCxnSpPr>
          <p:nvPr/>
        </p:nvCxnSpPr>
        <p:spPr>
          <a:xfrm flipH="1">
            <a:off x="1682111" y="3834065"/>
            <a:ext cx="975758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Равнобедренный треугольник 109">
            <a:extLst>
              <a:ext uri="{FF2B5EF4-FFF2-40B4-BE49-F238E27FC236}">
                <a16:creationId xmlns:a16="http://schemas.microsoft.com/office/drawing/2014/main" id="{5E959005-114E-4333-9424-CE9D97E0350F}"/>
              </a:ext>
            </a:extLst>
          </p:cNvPr>
          <p:cNvSpPr>
            <a:spLocks noChangeAspect="1"/>
          </p:cNvSpPr>
          <p:nvPr/>
        </p:nvSpPr>
        <p:spPr>
          <a:xfrm rot="5400000">
            <a:off x="1657009" y="3146359"/>
            <a:ext cx="166142" cy="177746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114" name="Равнобедренный треугольник 113">
            <a:extLst>
              <a:ext uri="{FF2B5EF4-FFF2-40B4-BE49-F238E27FC236}">
                <a16:creationId xmlns:a16="http://schemas.microsoft.com/office/drawing/2014/main" id="{E55447F6-2831-477A-ADC2-DE84D3BF2708}"/>
              </a:ext>
            </a:extLst>
          </p:cNvPr>
          <p:cNvSpPr>
            <a:spLocks noChangeAspect="1"/>
          </p:cNvSpPr>
          <p:nvPr/>
        </p:nvSpPr>
        <p:spPr>
          <a:xfrm rot="5400000">
            <a:off x="1897288" y="3745615"/>
            <a:ext cx="166142" cy="177746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116" name="Равнобедренный треугольник 115">
            <a:extLst>
              <a:ext uri="{FF2B5EF4-FFF2-40B4-BE49-F238E27FC236}">
                <a16:creationId xmlns:a16="http://schemas.microsoft.com/office/drawing/2014/main" id="{0779CC56-276F-4BA8-9732-82FB885EDE46}"/>
              </a:ext>
            </a:extLst>
          </p:cNvPr>
          <p:cNvSpPr>
            <a:spLocks noChangeAspect="1"/>
          </p:cNvSpPr>
          <p:nvPr/>
        </p:nvSpPr>
        <p:spPr>
          <a:xfrm rot="5400000">
            <a:off x="3356401" y="3057208"/>
            <a:ext cx="166142" cy="177746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cxnSp>
        <p:nvCxnSpPr>
          <p:cNvPr id="125" name="Прямая соединительная линия 124">
            <a:extLst>
              <a:ext uri="{FF2B5EF4-FFF2-40B4-BE49-F238E27FC236}">
                <a16:creationId xmlns:a16="http://schemas.microsoft.com/office/drawing/2014/main" id="{D24931F2-6B7B-4C24-A46C-CAC22807D035}"/>
              </a:ext>
            </a:extLst>
          </p:cNvPr>
          <p:cNvCxnSpPr>
            <a:cxnSpLocks/>
            <a:stCxn id="162" idx="3"/>
          </p:cNvCxnSpPr>
          <p:nvPr/>
        </p:nvCxnSpPr>
        <p:spPr>
          <a:xfrm flipH="1" flipV="1">
            <a:off x="2644404" y="4170176"/>
            <a:ext cx="27969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Надпись 91">
            <a:extLst>
              <a:ext uri="{FF2B5EF4-FFF2-40B4-BE49-F238E27FC236}">
                <a16:creationId xmlns:a16="http://schemas.microsoft.com/office/drawing/2014/main" id="{1ED421BA-3958-49EE-BC29-D56E36FBA39D}"/>
              </a:ext>
            </a:extLst>
          </p:cNvPr>
          <p:cNvSpPr txBox="1"/>
          <p:nvPr/>
        </p:nvSpPr>
        <p:spPr>
          <a:xfrm>
            <a:off x="1816709" y="3450827"/>
            <a:ext cx="610888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N4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0" name="Надпись 91">
            <a:extLst>
              <a:ext uri="{FF2B5EF4-FFF2-40B4-BE49-F238E27FC236}">
                <a16:creationId xmlns:a16="http://schemas.microsoft.com/office/drawing/2014/main" id="{D471892E-D57E-4394-ADEF-611D230AB2CD}"/>
              </a:ext>
            </a:extLst>
          </p:cNvPr>
          <p:cNvSpPr txBox="1"/>
          <p:nvPr/>
        </p:nvSpPr>
        <p:spPr>
          <a:xfrm>
            <a:off x="3076259" y="6294253"/>
            <a:ext cx="610888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N6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Rectangle 6">
            <a:extLst>
              <a:ext uri="{FF2B5EF4-FFF2-40B4-BE49-F238E27FC236}">
                <a16:creationId xmlns:a16="http://schemas.microsoft.com/office/drawing/2014/main" id="{25390B23-CDAA-4E91-9451-7AFDBD352E57}"/>
              </a:ext>
            </a:extLst>
          </p:cNvPr>
          <p:cNvSpPr/>
          <p:nvPr/>
        </p:nvSpPr>
        <p:spPr>
          <a:xfrm>
            <a:off x="417095" y="13387"/>
            <a:ext cx="11357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LNG WITH METHANE CRYSTALS</a:t>
            </a:r>
          </a:p>
        </p:txBody>
      </p:sp>
      <p:sp>
        <p:nvSpPr>
          <p:cNvPr id="115" name="Равнобедренный треугольник 114">
            <a:extLst>
              <a:ext uri="{FF2B5EF4-FFF2-40B4-BE49-F238E27FC236}">
                <a16:creationId xmlns:a16="http://schemas.microsoft.com/office/drawing/2014/main" id="{5F99694F-068F-44DC-936D-09E218D6947B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184639" y="3310385"/>
            <a:ext cx="172662" cy="171033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455A79E1-4842-4A33-A844-9D82006F715B}"/>
              </a:ext>
            </a:extLst>
          </p:cNvPr>
          <p:cNvGrpSpPr/>
          <p:nvPr/>
        </p:nvGrpSpPr>
        <p:grpSpPr>
          <a:xfrm>
            <a:off x="2790087" y="4679356"/>
            <a:ext cx="3098800" cy="2159000"/>
            <a:chOff x="533400" y="1097280"/>
            <a:chExt cx="1728000" cy="1354320"/>
          </a:xfrm>
        </p:grpSpPr>
        <p:grpSp>
          <p:nvGrpSpPr>
            <p:cNvPr id="120" name="Группа 119">
              <a:extLst>
                <a:ext uri="{FF2B5EF4-FFF2-40B4-BE49-F238E27FC236}">
                  <a16:creationId xmlns:a16="http://schemas.microsoft.com/office/drawing/2014/main" id="{C29A206C-E460-4C0F-A620-98FEC019A14A}"/>
                </a:ext>
              </a:extLst>
            </p:cNvPr>
            <p:cNvGrpSpPr/>
            <p:nvPr/>
          </p:nvGrpSpPr>
          <p:grpSpPr>
            <a:xfrm>
              <a:off x="533400" y="1097280"/>
              <a:ext cx="1728000" cy="1354320"/>
              <a:chOff x="533400" y="1097280"/>
              <a:chExt cx="1728000" cy="1354320"/>
            </a:xfrm>
          </p:grpSpPr>
          <p:sp>
            <p:nvSpPr>
              <p:cNvPr id="124" name="Овал 123">
                <a:extLst>
                  <a:ext uri="{FF2B5EF4-FFF2-40B4-BE49-F238E27FC236}">
                    <a16:creationId xmlns:a16="http://schemas.microsoft.com/office/drawing/2014/main" id="{7FD93470-D44D-4AD1-BC59-A583F5C0E8F4}"/>
                  </a:ext>
                </a:extLst>
              </p:cNvPr>
              <p:cNvSpPr/>
              <p:nvPr/>
            </p:nvSpPr>
            <p:spPr>
              <a:xfrm>
                <a:off x="533400" y="1097280"/>
                <a:ext cx="1728000" cy="586740"/>
              </a:xfrm>
              <a:prstGeom prst="ellipse">
                <a:avLst/>
              </a:prstGeom>
              <a:pattFill prst="openDmnd">
                <a:fgClr>
                  <a:schemeClr val="tx1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26" name="Овал 125">
                <a:extLst>
                  <a:ext uri="{FF2B5EF4-FFF2-40B4-BE49-F238E27FC236}">
                    <a16:creationId xmlns:a16="http://schemas.microsoft.com/office/drawing/2014/main" id="{4EE5C31D-03A1-48CA-B7FC-0D14FCF1A262}"/>
                  </a:ext>
                </a:extLst>
              </p:cNvPr>
              <p:cNvSpPr/>
              <p:nvPr/>
            </p:nvSpPr>
            <p:spPr>
              <a:xfrm>
                <a:off x="605400" y="1150620"/>
                <a:ext cx="1584000" cy="5334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129" name="Группа 128">
                <a:extLst>
                  <a:ext uri="{FF2B5EF4-FFF2-40B4-BE49-F238E27FC236}">
                    <a16:creationId xmlns:a16="http://schemas.microsoft.com/office/drawing/2014/main" id="{A7DABEB9-CAB1-4A3B-B95B-2358B9D3BF17}"/>
                  </a:ext>
                </a:extLst>
              </p:cNvPr>
              <p:cNvGrpSpPr/>
              <p:nvPr/>
            </p:nvGrpSpPr>
            <p:grpSpPr>
              <a:xfrm>
                <a:off x="533400" y="1371600"/>
                <a:ext cx="1728000" cy="1080000"/>
                <a:chOff x="533400" y="1386840"/>
                <a:chExt cx="1728000" cy="1080000"/>
              </a:xfrm>
            </p:grpSpPr>
            <p:sp>
              <p:nvSpPr>
                <p:cNvPr id="130" name="Прямоугольник 129">
                  <a:extLst>
                    <a:ext uri="{FF2B5EF4-FFF2-40B4-BE49-F238E27FC236}">
                      <a16:creationId xmlns:a16="http://schemas.microsoft.com/office/drawing/2014/main" id="{3E7E284B-F2B8-4FD0-9DC0-D80CC02D4533}"/>
                    </a:ext>
                  </a:extLst>
                </p:cNvPr>
                <p:cNvSpPr/>
                <p:nvPr/>
              </p:nvSpPr>
              <p:spPr>
                <a:xfrm>
                  <a:off x="533400" y="1386840"/>
                  <a:ext cx="1728000" cy="1080000"/>
                </a:xfrm>
                <a:prstGeom prst="rect">
                  <a:avLst/>
                </a:prstGeom>
                <a:pattFill prst="openDmnd">
                  <a:fgClr>
                    <a:schemeClr val="tx1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36" name="Прямоугольник 135">
                  <a:extLst>
                    <a:ext uri="{FF2B5EF4-FFF2-40B4-BE49-F238E27FC236}">
                      <a16:creationId xmlns:a16="http://schemas.microsoft.com/office/drawing/2014/main" id="{C1A9BEF2-176A-4A5F-B14E-4A1BE6C581FD}"/>
                    </a:ext>
                  </a:extLst>
                </p:cNvPr>
                <p:cNvSpPr/>
                <p:nvPr/>
              </p:nvSpPr>
              <p:spPr>
                <a:xfrm>
                  <a:off x="605400" y="1386840"/>
                  <a:ext cx="1584000" cy="100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id="{9EC06083-497C-44C2-A1F7-C83420685192}"/>
                </a:ext>
              </a:extLst>
            </p:cNvPr>
            <p:cNvSpPr/>
            <p:nvPr/>
          </p:nvSpPr>
          <p:spPr>
            <a:xfrm>
              <a:off x="605400" y="1492539"/>
              <a:ext cx="1584000" cy="887060"/>
            </a:xfrm>
            <a:prstGeom prst="rect">
              <a:avLst/>
            </a:prstGeom>
            <a:pattFill prst="dashHorz">
              <a:fgClr>
                <a:srgbClr val="C00000"/>
              </a:fgClr>
              <a:bgClr>
                <a:schemeClr val="bg1"/>
              </a:bgClr>
            </a:patt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123" name="Прямая соединительная линия 122">
              <a:extLst>
                <a:ext uri="{FF2B5EF4-FFF2-40B4-BE49-F238E27FC236}">
                  <a16:creationId xmlns:a16="http://schemas.microsoft.com/office/drawing/2014/main" id="{F6BAC5C2-A383-4037-8C80-E19D21BDD0ED}"/>
                </a:ext>
              </a:extLst>
            </p:cNvPr>
            <p:cNvCxnSpPr/>
            <p:nvPr/>
          </p:nvCxnSpPr>
          <p:spPr>
            <a:xfrm>
              <a:off x="585949" y="1460334"/>
              <a:ext cx="1584000" cy="762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7" name="Равнобедренный треугольник 136">
            <a:extLst>
              <a:ext uri="{FF2B5EF4-FFF2-40B4-BE49-F238E27FC236}">
                <a16:creationId xmlns:a16="http://schemas.microsoft.com/office/drawing/2014/main" id="{AEE9EDE9-C521-49BA-B08C-8AF5C04C8892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4885188" y="2717131"/>
            <a:ext cx="166147" cy="177741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cxnSp>
        <p:nvCxnSpPr>
          <p:cNvPr id="146" name="Прямая соединительная линия 145">
            <a:extLst>
              <a:ext uri="{FF2B5EF4-FFF2-40B4-BE49-F238E27FC236}">
                <a16:creationId xmlns:a16="http://schemas.microsoft.com/office/drawing/2014/main" id="{82586478-24D3-4707-A9FD-67158C9596FF}"/>
              </a:ext>
            </a:extLst>
          </p:cNvPr>
          <p:cNvCxnSpPr>
            <a:cxnSpLocks/>
          </p:cNvCxnSpPr>
          <p:nvPr/>
        </p:nvCxnSpPr>
        <p:spPr>
          <a:xfrm flipH="1">
            <a:off x="4768629" y="2806001"/>
            <a:ext cx="777996" cy="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Блок-схема: ручное управление 148">
            <a:extLst>
              <a:ext uri="{FF2B5EF4-FFF2-40B4-BE49-F238E27FC236}">
                <a16:creationId xmlns:a16="http://schemas.microsoft.com/office/drawing/2014/main" id="{92F21B02-51CB-45FA-B0B4-B2B86FB85545}"/>
              </a:ext>
            </a:extLst>
          </p:cNvPr>
          <p:cNvSpPr/>
          <p:nvPr/>
        </p:nvSpPr>
        <p:spPr>
          <a:xfrm rot="5400000" flipH="1" flipV="1">
            <a:off x="4359564" y="2767349"/>
            <a:ext cx="618785" cy="138674"/>
          </a:xfrm>
          <a:prstGeom prst="flowChartManualOperat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150" name="Надпись 78">
            <a:extLst>
              <a:ext uri="{FF2B5EF4-FFF2-40B4-BE49-F238E27FC236}">
                <a16:creationId xmlns:a16="http://schemas.microsoft.com/office/drawing/2014/main" id="{25943506-6631-44BF-BB0B-7853FDBE17F0}"/>
              </a:ext>
            </a:extLst>
          </p:cNvPr>
          <p:cNvSpPr txBox="1"/>
          <p:nvPr/>
        </p:nvSpPr>
        <p:spPr>
          <a:xfrm>
            <a:off x="5105014" y="2495983"/>
            <a:ext cx="589085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G5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16B0F7EF-E334-4A3B-8816-60236A018523}"/>
              </a:ext>
            </a:extLst>
          </p:cNvPr>
          <p:cNvCxnSpPr>
            <a:cxnSpLocks/>
          </p:cNvCxnSpPr>
          <p:nvPr/>
        </p:nvCxnSpPr>
        <p:spPr>
          <a:xfrm>
            <a:off x="5533954" y="2779302"/>
            <a:ext cx="12671" cy="38333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1" name="Равнобедренный треугольник 150">
            <a:extLst>
              <a:ext uri="{FF2B5EF4-FFF2-40B4-BE49-F238E27FC236}">
                <a16:creationId xmlns:a16="http://schemas.microsoft.com/office/drawing/2014/main" id="{4169C2B4-C3B5-432F-BE72-AABF1780546F}"/>
              </a:ext>
            </a:extLst>
          </p:cNvPr>
          <p:cNvSpPr>
            <a:spLocks noChangeAspect="1"/>
          </p:cNvSpPr>
          <p:nvPr/>
        </p:nvSpPr>
        <p:spPr>
          <a:xfrm flipV="1">
            <a:off x="5463551" y="5618706"/>
            <a:ext cx="166147" cy="177741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155" name="Блок-схема: ручное управление 154">
            <a:extLst>
              <a:ext uri="{FF2B5EF4-FFF2-40B4-BE49-F238E27FC236}">
                <a16:creationId xmlns:a16="http://schemas.microsoft.com/office/drawing/2014/main" id="{0C56858C-B966-4B6F-8A7D-E7BFEA6D2228}"/>
              </a:ext>
            </a:extLst>
          </p:cNvPr>
          <p:cNvSpPr/>
          <p:nvPr/>
        </p:nvSpPr>
        <p:spPr>
          <a:xfrm rot="5400000" flipH="1" flipV="1">
            <a:off x="4361914" y="3582675"/>
            <a:ext cx="618785" cy="138674"/>
          </a:xfrm>
          <a:prstGeom prst="flowChartManualOperat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156" name="Равнобедренный треугольник 155">
            <a:extLst>
              <a:ext uri="{FF2B5EF4-FFF2-40B4-BE49-F238E27FC236}">
                <a16:creationId xmlns:a16="http://schemas.microsoft.com/office/drawing/2014/main" id="{EA97B7F5-3974-46B1-9686-E178D0427848}"/>
              </a:ext>
            </a:extLst>
          </p:cNvPr>
          <p:cNvSpPr>
            <a:spLocks noChangeAspect="1"/>
          </p:cNvSpPr>
          <p:nvPr/>
        </p:nvSpPr>
        <p:spPr>
          <a:xfrm rot="5400000">
            <a:off x="3887420" y="3266641"/>
            <a:ext cx="166142" cy="177746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cxnSp>
        <p:nvCxnSpPr>
          <p:cNvPr id="160" name="Прямая соединительная линия 159">
            <a:extLst>
              <a:ext uri="{FF2B5EF4-FFF2-40B4-BE49-F238E27FC236}">
                <a16:creationId xmlns:a16="http://schemas.microsoft.com/office/drawing/2014/main" id="{89D01D5E-944C-4CC2-8781-71BA5A809536}"/>
              </a:ext>
            </a:extLst>
          </p:cNvPr>
          <p:cNvCxnSpPr>
            <a:cxnSpLocks/>
          </p:cNvCxnSpPr>
          <p:nvPr/>
        </p:nvCxnSpPr>
        <p:spPr>
          <a:xfrm flipH="1">
            <a:off x="4712615" y="3816246"/>
            <a:ext cx="562840" cy="1295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5" name="Равнобедренный треугольник 164">
            <a:extLst>
              <a:ext uri="{FF2B5EF4-FFF2-40B4-BE49-F238E27FC236}">
                <a16:creationId xmlns:a16="http://schemas.microsoft.com/office/drawing/2014/main" id="{B9A068B7-766F-410C-92BB-265EF69F7943}"/>
              </a:ext>
            </a:extLst>
          </p:cNvPr>
          <p:cNvSpPr>
            <a:spLocks noChangeAspect="1"/>
          </p:cNvSpPr>
          <p:nvPr/>
        </p:nvSpPr>
        <p:spPr>
          <a:xfrm rot="5400000">
            <a:off x="4947638" y="3727373"/>
            <a:ext cx="166142" cy="177746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cxnSp>
        <p:nvCxnSpPr>
          <p:cNvPr id="201" name="Прямая соединительная линия 200">
            <a:extLst>
              <a:ext uri="{FF2B5EF4-FFF2-40B4-BE49-F238E27FC236}">
                <a16:creationId xmlns:a16="http://schemas.microsoft.com/office/drawing/2014/main" id="{58C296D4-C575-4B9D-ABD6-4077AB999E26}"/>
              </a:ext>
            </a:extLst>
          </p:cNvPr>
          <p:cNvCxnSpPr>
            <a:cxnSpLocks/>
          </p:cNvCxnSpPr>
          <p:nvPr/>
        </p:nvCxnSpPr>
        <p:spPr>
          <a:xfrm flipV="1">
            <a:off x="5275455" y="3816246"/>
            <a:ext cx="0" cy="279635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Равнобедренный треугольник 131">
            <a:extLst>
              <a:ext uri="{FF2B5EF4-FFF2-40B4-BE49-F238E27FC236}">
                <a16:creationId xmlns:a16="http://schemas.microsoft.com/office/drawing/2014/main" id="{6F81FBAA-A03A-42E4-9C75-7D91A4B0781E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5187117" y="5734491"/>
            <a:ext cx="172662" cy="171033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cxnSp>
        <p:nvCxnSpPr>
          <p:cNvPr id="203" name="Прямая соединительная линия 202">
            <a:extLst>
              <a:ext uri="{FF2B5EF4-FFF2-40B4-BE49-F238E27FC236}">
                <a16:creationId xmlns:a16="http://schemas.microsoft.com/office/drawing/2014/main" id="{3E04603F-3D24-460A-9250-0A9868E680B2}"/>
              </a:ext>
            </a:extLst>
          </p:cNvPr>
          <p:cNvCxnSpPr>
            <a:cxnSpLocks/>
          </p:cNvCxnSpPr>
          <p:nvPr/>
        </p:nvCxnSpPr>
        <p:spPr>
          <a:xfrm flipH="1">
            <a:off x="2974492" y="4372271"/>
            <a:ext cx="376107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>
            <a:extLst>
              <a:ext uri="{FF2B5EF4-FFF2-40B4-BE49-F238E27FC236}">
                <a16:creationId xmlns:a16="http://schemas.microsoft.com/office/drawing/2014/main" id="{3625178C-5087-41F2-82B5-A935D30E4DB2}"/>
              </a:ext>
            </a:extLst>
          </p:cNvPr>
          <p:cNvCxnSpPr>
            <a:cxnSpLocks/>
          </p:cNvCxnSpPr>
          <p:nvPr/>
        </p:nvCxnSpPr>
        <p:spPr>
          <a:xfrm flipV="1">
            <a:off x="3350599" y="4372271"/>
            <a:ext cx="0" cy="63767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" name="Равнобедренный треугольник 132">
            <a:extLst>
              <a:ext uri="{FF2B5EF4-FFF2-40B4-BE49-F238E27FC236}">
                <a16:creationId xmlns:a16="http://schemas.microsoft.com/office/drawing/2014/main" id="{95944A58-950B-4DF5-BEBA-279B8F3BAE60}"/>
              </a:ext>
            </a:extLst>
          </p:cNvPr>
          <p:cNvSpPr>
            <a:spLocks noChangeAspect="1"/>
          </p:cNvSpPr>
          <p:nvPr/>
        </p:nvSpPr>
        <p:spPr>
          <a:xfrm flipH="1">
            <a:off x="3249011" y="4447020"/>
            <a:ext cx="166142" cy="177746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p:sp>
        <p:nvSpPr>
          <p:cNvPr id="206" name="Равнобедренный треугольник 205">
            <a:extLst>
              <a:ext uri="{FF2B5EF4-FFF2-40B4-BE49-F238E27FC236}">
                <a16:creationId xmlns:a16="http://schemas.microsoft.com/office/drawing/2014/main" id="{5DA3A012-E5F2-4AE3-87FE-765DA55BF4E7}"/>
              </a:ext>
            </a:extLst>
          </p:cNvPr>
          <p:cNvSpPr>
            <a:spLocks noChangeAspect="1"/>
          </p:cNvSpPr>
          <p:nvPr/>
        </p:nvSpPr>
        <p:spPr>
          <a:xfrm flipH="1">
            <a:off x="2548229" y="3887229"/>
            <a:ext cx="166142" cy="177746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FE61F871-6CDC-4B50-B351-FDC29BCFB5B6}"/>
                  </a:ext>
                </a:extLst>
              </p:cNvPr>
              <p:cNvSpPr txBox="1"/>
              <p:nvPr/>
            </p:nvSpPr>
            <p:spPr>
              <a:xfrm>
                <a:off x="3448476" y="5622545"/>
                <a:ext cx="122188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rgbClr val="0101E5"/>
                    </a:solidFill>
                  </a:rPr>
                  <a:t>≈</a:t>
                </a:r>
                <a:r>
                  <a:rPr lang="en-US" sz="2400" dirty="0">
                    <a:solidFill>
                      <a:srgbClr val="0101E5"/>
                    </a:solidFill>
                  </a:rPr>
                  <a:t>90 K</a:t>
                </a:r>
                <a:endParaRPr lang="ru-RU" sz="2400" dirty="0">
                  <a:solidFill>
                    <a:srgbClr val="0101E5"/>
                  </a:solidFill>
                </a:endParaRPr>
              </a:p>
            </p:txBody>
          </p:sp>
        </mc:Choice>
        <mc:Fallback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FE61F871-6CDC-4B50-B351-FDC29BCFB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476" y="5622545"/>
                <a:ext cx="1221888" cy="461665"/>
              </a:xfrm>
              <a:prstGeom prst="rect">
                <a:avLst/>
              </a:prstGeom>
              <a:blipFill>
                <a:blip r:embed="rId2"/>
                <a:stretch>
                  <a:fillRect l="-1500" t="-10526" r="-2500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7" name="Надпись 91">
            <a:extLst>
              <a:ext uri="{FF2B5EF4-FFF2-40B4-BE49-F238E27FC236}">
                <a16:creationId xmlns:a16="http://schemas.microsoft.com/office/drawing/2014/main" id="{1410CF07-6E34-4397-B30E-278ED2BBFBD2}"/>
              </a:ext>
            </a:extLst>
          </p:cNvPr>
          <p:cNvSpPr txBox="1"/>
          <p:nvPr/>
        </p:nvSpPr>
        <p:spPr>
          <a:xfrm>
            <a:off x="3448476" y="4328074"/>
            <a:ext cx="610888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N6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8" name="Надпись 91">
            <a:extLst>
              <a:ext uri="{FF2B5EF4-FFF2-40B4-BE49-F238E27FC236}">
                <a16:creationId xmlns:a16="http://schemas.microsoft.com/office/drawing/2014/main" id="{A63B8FA6-A254-4E99-B8F7-CA9F43F1332C}"/>
              </a:ext>
            </a:extLst>
          </p:cNvPr>
          <p:cNvSpPr txBox="1"/>
          <p:nvPr/>
        </p:nvSpPr>
        <p:spPr>
          <a:xfrm>
            <a:off x="2032155" y="2195559"/>
            <a:ext cx="610888" cy="395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N7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18C8ED58-364B-439E-BAB3-06C2C5D7FF13}"/>
              </a:ext>
            </a:extLst>
          </p:cNvPr>
          <p:cNvSpPr>
            <a:spLocks noChangeAspect="1"/>
          </p:cNvSpPr>
          <p:nvPr/>
        </p:nvSpPr>
        <p:spPr>
          <a:xfrm>
            <a:off x="5355072" y="5820007"/>
            <a:ext cx="144000" cy="1440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Овал 218">
            <a:extLst>
              <a:ext uri="{FF2B5EF4-FFF2-40B4-BE49-F238E27FC236}">
                <a16:creationId xmlns:a16="http://schemas.microsoft.com/office/drawing/2014/main" id="{5B0303B4-E1F5-4931-873E-DA387DD52ADB}"/>
              </a:ext>
            </a:extLst>
          </p:cNvPr>
          <p:cNvSpPr>
            <a:spLocks noChangeAspect="1"/>
          </p:cNvSpPr>
          <p:nvPr/>
        </p:nvSpPr>
        <p:spPr>
          <a:xfrm>
            <a:off x="4979839" y="6504603"/>
            <a:ext cx="144000" cy="1440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Овал 219">
            <a:extLst>
              <a:ext uri="{FF2B5EF4-FFF2-40B4-BE49-F238E27FC236}">
                <a16:creationId xmlns:a16="http://schemas.microsoft.com/office/drawing/2014/main" id="{50F392AD-BD27-443A-B79E-D633F79475C8}"/>
              </a:ext>
            </a:extLst>
          </p:cNvPr>
          <p:cNvSpPr>
            <a:spLocks noChangeAspect="1"/>
          </p:cNvSpPr>
          <p:nvPr/>
        </p:nvSpPr>
        <p:spPr>
          <a:xfrm>
            <a:off x="5333478" y="6294253"/>
            <a:ext cx="144000" cy="1440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Овал 220">
            <a:extLst>
              <a:ext uri="{FF2B5EF4-FFF2-40B4-BE49-F238E27FC236}">
                <a16:creationId xmlns:a16="http://schemas.microsoft.com/office/drawing/2014/main" id="{B6B98C5F-0688-4B87-9442-B328014F4722}"/>
              </a:ext>
            </a:extLst>
          </p:cNvPr>
          <p:cNvSpPr>
            <a:spLocks noChangeAspect="1"/>
          </p:cNvSpPr>
          <p:nvPr/>
        </p:nvSpPr>
        <p:spPr>
          <a:xfrm>
            <a:off x="5039974" y="5977510"/>
            <a:ext cx="144000" cy="1440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Овал 221">
            <a:extLst>
              <a:ext uri="{FF2B5EF4-FFF2-40B4-BE49-F238E27FC236}">
                <a16:creationId xmlns:a16="http://schemas.microsoft.com/office/drawing/2014/main" id="{B04E4029-2290-4BAB-BD03-5B26B1BF0183}"/>
              </a:ext>
            </a:extLst>
          </p:cNvPr>
          <p:cNvSpPr>
            <a:spLocks noChangeAspect="1"/>
          </p:cNvSpPr>
          <p:nvPr/>
        </p:nvSpPr>
        <p:spPr>
          <a:xfrm>
            <a:off x="5313183" y="5421458"/>
            <a:ext cx="144000" cy="1440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Овал 222">
            <a:extLst>
              <a:ext uri="{FF2B5EF4-FFF2-40B4-BE49-F238E27FC236}">
                <a16:creationId xmlns:a16="http://schemas.microsoft.com/office/drawing/2014/main" id="{542E16D5-048B-41F2-BA67-9E9CE17BB33E}"/>
              </a:ext>
            </a:extLst>
          </p:cNvPr>
          <p:cNvSpPr>
            <a:spLocks noChangeAspect="1"/>
          </p:cNvSpPr>
          <p:nvPr/>
        </p:nvSpPr>
        <p:spPr>
          <a:xfrm>
            <a:off x="4989069" y="5316565"/>
            <a:ext cx="144000" cy="14400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52298FE1-7287-4E7F-A7D5-65D7B92B5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857619"/>
              </p:ext>
            </p:extLst>
          </p:nvPr>
        </p:nvGraphicFramePr>
        <p:xfrm>
          <a:off x="5931907" y="466864"/>
          <a:ext cx="6145458" cy="1897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3545">
                  <a:extLst>
                    <a:ext uri="{9D8B030D-6E8A-4147-A177-3AD203B41FA5}">
                      <a16:colId xmlns:a16="http://schemas.microsoft.com/office/drawing/2014/main" val="1346243212"/>
                    </a:ext>
                  </a:extLst>
                </a:gridCol>
                <a:gridCol w="2092449">
                  <a:extLst>
                    <a:ext uri="{9D8B030D-6E8A-4147-A177-3AD203B41FA5}">
                      <a16:colId xmlns:a16="http://schemas.microsoft.com/office/drawing/2014/main" val="405932810"/>
                    </a:ext>
                  </a:extLst>
                </a:gridCol>
                <a:gridCol w="2149464">
                  <a:extLst>
                    <a:ext uri="{9D8B030D-6E8A-4147-A177-3AD203B41FA5}">
                      <a16:colId xmlns:a16="http://schemas.microsoft.com/office/drawing/2014/main" val="3357672925"/>
                    </a:ext>
                  </a:extLst>
                </a:gridCol>
              </a:tblGrid>
              <a:tr h="3429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101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</a:t>
                      </a:r>
                      <a:r>
                        <a:rPr lang="ru-RU" sz="2000" u="none" strike="noStrike" dirty="0">
                          <a:solidFill>
                            <a:srgbClr val="0101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0" i="0" u="none" strike="noStrike" dirty="0">
                        <a:solidFill>
                          <a:srgbClr val="0101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101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MELTING</a:t>
                      </a:r>
                      <a:endParaRPr lang="ru-RU" sz="2000" b="0" i="0" u="none" strike="noStrike" dirty="0">
                        <a:solidFill>
                          <a:srgbClr val="0101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656357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101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TEMPERATURE</a:t>
                      </a:r>
                      <a:r>
                        <a:rPr lang="ru-RU" sz="2000" b="0" i="0" u="none" strike="noStrike" dirty="0">
                          <a:solidFill>
                            <a:srgbClr val="0101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000" b="0" i="0" u="none" strike="noStrike" dirty="0">
                        <a:solidFill>
                          <a:srgbClr val="0101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101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b="0" i="0" u="none" strike="noStrike" baseline="-25000" dirty="0">
                          <a:solidFill>
                            <a:srgbClr val="0101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000" b="0" i="0" u="none" strike="noStrike" dirty="0">
                          <a:solidFill>
                            <a:srgbClr val="0101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0" i="0" u="none" strike="noStrike" dirty="0">
                          <a:solidFill>
                            <a:srgbClr val="0101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101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CALORIC, </a:t>
                      </a:r>
                    </a:p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101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000" b="0" i="0" u="none" strike="noStrike" baseline="-25000" dirty="0" err="1">
                          <a:solidFill>
                            <a:srgbClr val="0101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000" b="0" i="0" u="none" strike="noStrike" dirty="0" err="1">
                          <a:solidFill>
                            <a:srgbClr val="0101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,kJ</a:t>
                      </a:r>
                      <a:r>
                        <a:rPr lang="en-US" sz="2000" b="0" i="0" u="none" strike="noStrike" dirty="0">
                          <a:solidFill>
                            <a:srgbClr val="0101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/kg</a:t>
                      </a:r>
                      <a:endParaRPr lang="ru-RU" sz="2000" b="0" i="0" u="none" strike="noStrike" dirty="0">
                        <a:solidFill>
                          <a:srgbClr val="0101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4831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101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2000" u="none" strike="noStrike" baseline="-25000" dirty="0">
                          <a:solidFill>
                            <a:srgbClr val="0101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i="0" u="none" strike="noStrike" baseline="-25000" dirty="0">
                        <a:solidFill>
                          <a:srgbClr val="0101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90,52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41137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101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u="none" strike="noStrike" baseline="-25000" dirty="0">
                          <a:solidFill>
                            <a:srgbClr val="0101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u="none" strike="noStrike" dirty="0">
                          <a:solidFill>
                            <a:srgbClr val="0101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u="none" strike="noStrike" baseline="-25000" dirty="0">
                          <a:solidFill>
                            <a:srgbClr val="0101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0" i="0" u="none" strike="noStrike" baseline="-25000" dirty="0">
                        <a:solidFill>
                          <a:srgbClr val="0101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90,19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734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101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u="none" strike="noStrike" baseline="-25000" dirty="0">
                          <a:solidFill>
                            <a:srgbClr val="0101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u="none" strike="noStrike" dirty="0">
                          <a:solidFill>
                            <a:srgbClr val="0101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u="none" strike="noStrike" baseline="-25000" dirty="0">
                          <a:solidFill>
                            <a:srgbClr val="0101E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0" i="0" u="none" strike="noStrike" baseline="-25000" dirty="0">
                        <a:solidFill>
                          <a:srgbClr val="0101E5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79,9</a:t>
                      </a:r>
                      <a:endParaRPr lang="ru-RU" sz="20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47622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36D422-31A9-4FBD-92D8-7E18BDB8669C}"/>
                  </a:ext>
                </a:extLst>
              </p:cNvPr>
              <p:cNvSpPr txBox="1"/>
              <p:nvPr/>
            </p:nvSpPr>
            <p:spPr>
              <a:xfrm>
                <a:off x="7241071" y="3458044"/>
                <a:ext cx="41365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ru-RU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ru-RU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ru-RU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 </m:t>
                              </m:r>
                            </m:sup>
                          </m:sSub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ru-RU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ru-RU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36D422-31A9-4FBD-92D8-7E18BDB86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071" y="3458044"/>
                <a:ext cx="413651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4" name="Rectangle 6">
            <a:extLst>
              <a:ext uri="{FF2B5EF4-FFF2-40B4-BE49-F238E27FC236}">
                <a16:creationId xmlns:a16="http://schemas.microsoft.com/office/drawing/2014/main" id="{97F7068A-7181-4A69-91DB-D15FD848637A}"/>
              </a:ext>
            </a:extLst>
          </p:cNvPr>
          <p:cNvSpPr/>
          <p:nvPr/>
        </p:nvSpPr>
        <p:spPr>
          <a:xfrm>
            <a:off x="6713952" y="2747638"/>
            <a:ext cx="4981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101E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x*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1E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-the proportion of the solid fraction</a:t>
            </a:r>
          </a:p>
        </p:txBody>
      </p:sp>
      <p:sp>
        <p:nvSpPr>
          <p:cNvPr id="225" name="Rectangle 6">
            <a:extLst>
              <a:ext uri="{FF2B5EF4-FFF2-40B4-BE49-F238E27FC236}">
                <a16:creationId xmlns:a16="http://schemas.microsoft.com/office/drawing/2014/main" id="{AB2790DE-7E2F-477D-9F37-ABE033431EFE}"/>
              </a:ext>
            </a:extLst>
          </p:cNvPr>
          <p:cNvSpPr/>
          <p:nvPr/>
        </p:nvSpPr>
        <p:spPr>
          <a:xfrm>
            <a:off x="8620583" y="4185001"/>
            <a:ext cx="1643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101E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x*≈0,5;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101E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8051D0D5-9920-4CF8-B23E-B4BA11A5E5BF}"/>
                  </a:ext>
                </a:extLst>
              </p:cNvPr>
              <p:cNvSpPr txBox="1"/>
              <p:nvPr/>
            </p:nvSpPr>
            <p:spPr>
              <a:xfrm>
                <a:off x="8727650" y="4960322"/>
                <a:ext cx="23283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rgbClr val="0101E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ru-RU" sz="280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b>
                      <m:sSubPr>
                        <m:ctrlPr>
                          <a:rPr lang="ru-RU" sz="280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≈65</m:t>
                        </m:r>
                        <m:r>
                          <a:rPr lang="en-US" sz="2800" b="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𝑘𝐽</m:t>
                        </m:r>
                      </m:e>
                      <m:sub>
                        <m:r>
                          <a:rPr lang="ru-RU" sz="2800" b="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101E5"/>
                    </a:solidFill>
                  </a:rPr>
                  <a:t>/kg</a:t>
                </a:r>
                <a:endParaRPr lang="ru-RU" sz="2800" dirty="0">
                  <a:solidFill>
                    <a:srgbClr val="0101E5"/>
                  </a:solidFill>
                </a:endParaRPr>
              </a:p>
            </p:txBody>
          </p:sp>
        </mc:Choice>
        <mc:Fallback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8051D0D5-9920-4CF8-B23E-B4BA11A5E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650" y="4960322"/>
                <a:ext cx="2328330" cy="430887"/>
              </a:xfrm>
              <a:prstGeom prst="rect">
                <a:avLst/>
              </a:prstGeom>
              <a:blipFill>
                <a:blip r:embed="rId4"/>
                <a:stretch>
                  <a:fillRect t="-24286" r="-7853" b="-5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207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568DD75-F8E8-4A0D-B64B-AFCBA3D36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3120" cy="6834935"/>
          </a:xfrm>
          <a:prstGeom prst="rect">
            <a:avLst/>
          </a:prstGeom>
        </p:spPr>
      </p:pic>
      <p:sp>
        <p:nvSpPr>
          <p:cNvPr id="29" name="Rectangle 6">
            <a:extLst>
              <a:ext uri="{FF2B5EF4-FFF2-40B4-BE49-F238E27FC236}">
                <a16:creationId xmlns:a16="http://schemas.microsoft.com/office/drawing/2014/main" id="{52E55057-E9F0-4F5A-8D5A-EDE79ABEF8FB}"/>
              </a:ext>
            </a:extLst>
          </p:cNvPr>
          <p:cNvSpPr/>
          <p:nvPr/>
        </p:nvSpPr>
        <p:spPr>
          <a:xfrm>
            <a:off x="417095" y="23065"/>
            <a:ext cx="11357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Thanks for attention!</a:t>
            </a:r>
          </a:p>
        </p:txBody>
      </p:sp>
    </p:spTree>
    <p:extLst>
      <p:ext uri="{BB962C8B-B14F-4D97-AF65-F5344CB8AC3E}">
        <p14:creationId xmlns:p14="http://schemas.microsoft.com/office/powerpoint/2010/main" val="152918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25CBA1F-96EF-41D3-BE7E-D57AFF034C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84661" y="3379795"/>
            <a:ext cx="1343660" cy="129032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2C02840-CF58-42E7-BC3C-91060AF8EB34}"/>
              </a:ext>
            </a:extLst>
          </p:cNvPr>
          <p:cNvSpPr/>
          <p:nvPr/>
        </p:nvSpPr>
        <p:spPr>
          <a:xfrm>
            <a:off x="6572867" y="3731912"/>
            <a:ext cx="3657599" cy="144000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8071CD-CFF7-4D26-9BBA-A346C43CCEA5}"/>
              </a:ext>
            </a:extLst>
          </p:cNvPr>
          <p:cNvSpPr/>
          <p:nvPr/>
        </p:nvSpPr>
        <p:spPr>
          <a:xfrm>
            <a:off x="1553496" y="160421"/>
            <a:ext cx="9360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010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10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101E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AD5C50C-B61E-45A7-BF1D-2174666BEF54}"/>
              </a:ext>
            </a:extLst>
          </p:cNvPr>
          <p:cNvSpPr/>
          <p:nvPr/>
        </p:nvSpPr>
        <p:spPr>
          <a:xfrm>
            <a:off x="1396181" y="3530223"/>
            <a:ext cx="3657599" cy="540329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C88616-1FA9-419D-96ED-8BB4587CBBC5}"/>
              </a:ext>
            </a:extLst>
          </p:cNvPr>
          <p:cNvSpPr/>
          <p:nvPr/>
        </p:nvSpPr>
        <p:spPr>
          <a:xfrm>
            <a:off x="8063677" y="3205983"/>
            <a:ext cx="1848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101E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10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101E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29FC8A9-B91F-439A-90C6-942C999A8804}"/>
              </a:ext>
            </a:extLst>
          </p:cNvPr>
          <p:cNvSpPr/>
          <p:nvPr/>
        </p:nvSpPr>
        <p:spPr>
          <a:xfrm>
            <a:off x="412954" y="4172842"/>
            <a:ext cx="4306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101E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g= 317 </a:t>
            </a:r>
            <a:r>
              <a:rPr lang="en-US" sz="2000" dirty="0">
                <a:solidFill>
                  <a:srgbClr val="010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kg/s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101E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101E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Р=6,5 М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101E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101E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а, Т= Т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101E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srgbClr val="0101E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1482EC17-E9A7-47C7-A058-796BF94E4306}"/>
              </a:ext>
            </a:extLst>
          </p:cNvPr>
          <p:cNvSpPr/>
          <p:nvPr/>
        </p:nvSpPr>
        <p:spPr>
          <a:xfrm>
            <a:off x="2195052" y="3043579"/>
            <a:ext cx="570271" cy="30949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7332C88-5797-4634-B8A4-7A7543069707}"/>
              </a:ext>
            </a:extLst>
          </p:cNvPr>
          <p:cNvCxnSpPr>
            <a:cxnSpLocks/>
          </p:cNvCxnSpPr>
          <p:nvPr/>
        </p:nvCxnSpPr>
        <p:spPr>
          <a:xfrm flipV="1">
            <a:off x="1229032" y="3760839"/>
            <a:ext cx="9360310" cy="14749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6">
            <a:extLst>
              <a:ext uri="{FF2B5EF4-FFF2-40B4-BE49-F238E27FC236}">
                <a16:creationId xmlns:a16="http://schemas.microsoft.com/office/drawing/2014/main" id="{54DD408D-8D85-410E-BD8A-8F95E24E69F2}"/>
              </a:ext>
            </a:extLst>
          </p:cNvPr>
          <p:cNvSpPr/>
          <p:nvPr/>
        </p:nvSpPr>
        <p:spPr>
          <a:xfrm>
            <a:off x="7895299" y="3942782"/>
            <a:ext cx="21215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101E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g’= 317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101E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кг/с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101E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101E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101E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0,11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101E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101E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101E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а,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101E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101E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Т=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101E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101E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srgbClr val="0101E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AF7ACD9E-3DD7-41DE-8227-CE170D1E0E55}"/>
              </a:ext>
            </a:extLst>
          </p:cNvPr>
          <p:cNvSpPr/>
          <p:nvPr/>
        </p:nvSpPr>
        <p:spPr>
          <a:xfrm>
            <a:off x="9470923" y="3345738"/>
            <a:ext cx="570271" cy="216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688C668C-00CE-4075-8FC3-02E5BA998FA7}"/>
              </a:ext>
            </a:extLst>
          </p:cNvPr>
          <p:cNvSpPr/>
          <p:nvPr/>
        </p:nvSpPr>
        <p:spPr>
          <a:xfrm rot="16200000">
            <a:off x="5621308" y="5380418"/>
            <a:ext cx="1288597" cy="71283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C2BB2FC1-91DF-465F-950D-8C05BC9B56B5}"/>
              </a:ext>
            </a:extLst>
          </p:cNvPr>
          <p:cNvSpPr/>
          <p:nvPr/>
        </p:nvSpPr>
        <p:spPr>
          <a:xfrm>
            <a:off x="2880849" y="5693234"/>
            <a:ext cx="3382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101E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101E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ru-RU" sz="2000" baseline="-25000" dirty="0">
                <a:solidFill>
                  <a:srgbClr val="010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</a:t>
            </a:r>
            <a:r>
              <a:rPr lang="en-US" sz="2000" dirty="0">
                <a:solidFill>
                  <a:srgbClr val="010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000" dirty="0">
                <a:solidFill>
                  <a:srgbClr val="010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0,215 </a:t>
            </a:r>
            <a:r>
              <a:rPr lang="en-US" sz="2000" dirty="0">
                <a:solidFill>
                  <a:srgbClr val="010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rgbClr val="010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kWt</a:t>
            </a:r>
            <a:r>
              <a:rPr lang="ru-RU" sz="2000" dirty="0">
                <a:solidFill>
                  <a:srgbClr val="010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10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  <a:r>
              <a:rPr lang="ru-RU" sz="2000" dirty="0">
                <a:solidFill>
                  <a:srgbClr val="010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>
                <a:solidFill>
                  <a:srgbClr val="010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ru-RU" sz="2000" dirty="0">
                <a:solidFill>
                  <a:srgbClr val="010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srgbClr val="0101E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C24286EF-3BE8-4989-8FC3-99A0FBB5B2F6}"/>
              </a:ext>
            </a:extLst>
          </p:cNvPr>
          <p:cNvSpPr/>
          <p:nvPr/>
        </p:nvSpPr>
        <p:spPr>
          <a:xfrm>
            <a:off x="629261" y="2996934"/>
            <a:ext cx="1848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dirty="0">
                <a:solidFill>
                  <a:srgbClr val="010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101E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B745AB7E-2CB3-46E6-807B-2443C9AF3B16}"/>
              </a:ext>
            </a:extLst>
          </p:cNvPr>
          <p:cNvSpPr/>
          <p:nvPr/>
        </p:nvSpPr>
        <p:spPr>
          <a:xfrm>
            <a:off x="6272111" y="5683401"/>
            <a:ext cx="2900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101E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101E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ru-RU" sz="2000" baseline="-25000" dirty="0">
                <a:solidFill>
                  <a:srgbClr val="010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</a:t>
            </a:r>
            <a:r>
              <a:rPr lang="en-US" sz="2000" dirty="0">
                <a:solidFill>
                  <a:srgbClr val="010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&gt;250</a:t>
            </a:r>
            <a:r>
              <a:rPr lang="ru-RU" sz="2000" dirty="0">
                <a:solidFill>
                  <a:srgbClr val="010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0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MWt</a:t>
            </a:r>
            <a:r>
              <a:rPr lang="en-US" sz="2000" dirty="0">
                <a:solidFill>
                  <a:srgbClr val="0101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srgbClr val="0101E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C4CA3698-71F8-44BA-9F7D-FF076B3AB6DC}"/>
              </a:ext>
            </a:extLst>
          </p:cNvPr>
          <p:cNvSpPr/>
          <p:nvPr/>
        </p:nvSpPr>
        <p:spPr>
          <a:xfrm rot="16200000">
            <a:off x="5589352" y="1209663"/>
            <a:ext cx="1288597" cy="1347020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3579DB40-F4A0-47AF-BF93-179CF900BD0A}"/>
              </a:ext>
            </a:extLst>
          </p:cNvPr>
          <p:cNvSpPr/>
          <p:nvPr/>
        </p:nvSpPr>
        <p:spPr>
          <a:xfrm>
            <a:off x="6622024" y="1911831"/>
            <a:ext cx="2365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sek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MWt</a:t>
            </a:r>
            <a:endParaRPr kumimoji="0" lang="en-US" sz="2000" b="1" i="0" u="none" strike="noStrike" kern="1200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C966304-FA9A-49AC-B88B-849F3D219882}"/>
              </a:ext>
            </a:extLst>
          </p:cNvPr>
          <p:cNvSpPr>
            <a:spLocks noChangeAspect="1"/>
          </p:cNvSpPr>
          <p:nvPr/>
        </p:nvSpPr>
        <p:spPr>
          <a:xfrm>
            <a:off x="9949011" y="4614019"/>
            <a:ext cx="2047875" cy="326693"/>
          </a:xfrm>
          <a:prstGeom prst="rect">
            <a:avLst/>
          </a:prstGeom>
          <a:pattFill prst="dashHorz">
            <a:fgClr>
              <a:schemeClr val="tx1"/>
            </a:fgClr>
            <a:bgClr>
              <a:srgbClr val="B5F4FD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8" name="Равнобедренный треугольник 27">
            <a:extLst>
              <a:ext uri="{FF2B5EF4-FFF2-40B4-BE49-F238E27FC236}">
                <a16:creationId xmlns:a16="http://schemas.microsoft.com/office/drawing/2014/main" id="{AF8DDACF-0389-45AA-AF4D-D89350FEC729}"/>
              </a:ext>
            </a:extLst>
          </p:cNvPr>
          <p:cNvSpPr/>
          <p:nvPr/>
        </p:nvSpPr>
        <p:spPr>
          <a:xfrm flipV="1">
            <a:off x="9622251" y="3323115"/>
            <a:ext cx="114297" cy="8825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0" name="Равнобедренный треугольник 29">
            <a:extLst>
              <a:ext uri="{FF2B5EF4-FFF2-40B4-BE49-F238E27FC236}">
                <a16:creationId xmlns:a16="http://schemas.microsoft.com/office/drawing/2014/main" id="{9014D0E1-A0AB-44E8-9A85-E491BC8C043B}"/>
              </a:ext>
            </a:extLst>
          </p:cNvPr>
          <p:cNvSpPr/>
          <p:nvPr/>
        </p:nvSpPr>
        <p:spPr>
          <a:xfrm>
            <a:off x="10972949" y="3442062"/>
            <a:ext cx="114297" cy="88259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5EDE508-5468-4F96-8778-DE7D6194A1D7}"/>
              </a:ext>
            </a:extLst>
          </p:cNvPr>
          <p:cNvGrpSpPr/>
          <p:nvPr/>
        </p:nvGrpSpPr>
        <p:grpSpPr>
          <a:xfrm>
            <a:off x="4876798" y="2595715"/>
            <a:ext cx="2772697" cy="2467897"/>
            <a:chOff x="4876798" y="2595715"/>
            <a:chExt cx="2772697" cy="2467897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E192C121-895E-4086-BF31-BA512D254FC2}"/>
                </a:ext>
              </a:extLst>
            </p:cNvPr>
            <p:cNvSpPr/>
            <p:nvPr/>
          </p:nvSpPr>
          <p:spPr>
            <a:xfrm>
              <a:off x="4876798" y="2595715"/>
              <a:ext cx="2772697" cy="2467897"/>
            </a:xfrm>
            <a:prstGeom prst="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DD973AFC-A848-4349-B5A9-A3C0F2495581}"/>
                </a:ext>
              </a:extLst>
            </p:cNvPr>
            <p:cNvCxnSpPr/>
            <p:nvPr/>
          </p:nvCxnSpPr>
          <p:spPr>
            <a:xfrm>
              <a:off x="4906292" y="2635811"/>
              <a:ext cx="2731638" cy="2367480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EEB5B669-ACB5-4EC9-AB6F-FCCD329F98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06292" y="2626833"/>
              <a:ext cx="2738290" cy="2403231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4554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Рисунок 342">
            <a:extLst>
              <a:ext uri="{FF2B5EF4-FFF2-40B4-BE49-F238E27FC236}">
                <a16:creationId xmlns:a16="http://schemas.microsoft.com/office/drawing/2014/main" id="{3708863D-AE1D-4EE8-AF60-C7DD007CE4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361300" y="4098530"/>
            <a:ext cx="1343660" cy="1290320"/>
          </a:xfrm>
          <a:prstGeom prst="rect">
            <a:avLst/>
          </a:prstGeom>
        </p:spPr>
      </p:pic>
      <p:grpSp>
        <p:nvGrpSpPr>
          <p:cNvPr id="317" name="Группа 316">
            <a:extLst>
              <a:ext uri="{FF2B5EF4-FFF2-40B4-BE49-F238E27FC236}">
                <a16:creationId xmlns:a16="http://schemas.microsoft.com/office/drawing/2014/main" id="{63BDC1AF-AF66-47C3-AFA9-99D85EC38F04}"/>
              </a:ext>
            </a:extLst>
          </p:cNvPr>
          <p:cNvGrpSpPr/>
          <p:nvPr/>
        </p:nvGrpSpPr>
        <p:grpSpPr>
          <a:xfrm>
            <a:off x="7666600" y="1490006"/>
            <a:ext cx="1727835" cy="1353820"/>
            <a:chOff x="533400" y="1097280"/>
            <a:chExt cx="1728000" cy="1354320"/>
          </a:xfrm>
        </p:grpSpPr>
        <p:grpSp>
          <p:nvGrpSpPr>
            <p:cNvPr id="318" name="Группа 317">
              <a:extLst>
                <a:ext uri="{FF2B5EF4-FFF2-40B4-BE49-F238E27FC236}">
                  <a16:creationId xmlns:a16="http://schemas.microsoft.com/office/drawing/2014/main" id="{8EE3FAD6-E4AE-40C4-A59A-AC9FA589D692}"/>
                </a:ext>
              </a:extLst>
            </p:cNvPr>
            <p:cNvGrpSpPr/>
            <p:nvPr/>
          </p:nvGrpSpPr>
          <p:grpSpPr>
            <a:xfrm>
              <a:off x="533400" y="1097280"/>
              <a:ext cx="1728000" cy="1354320"/>
              <a:chOff x="533400" y="1097280"/>
              <a:chExt cx="1728000" cy="1354320"/>
            </a:xfrm>
          </p:grpSpPr>
          <p:sp>
            <p:nvSpPr>
              <p:cNvPr id="321" name="Овал 320">
                <a:extLst>
                  <a:ext uri="{FF2B5EF4-FFF2-40B4-BE49-F238E27FC236}">
                    <a16:creationId xmlns:a16="http://schemas.microsoft.com/office/drawing/2014/main" id="{4DDB2BD3-53FB-4606-B7FA-6778CCF1D99E}"/>
                  </a:ext>
                </a:extLst>
              </p:cNvPr>
              <p:cNvSpPr/>
              <p:nvPr/>
            </p:nvSpPr>
            <p:spPr>
              <a:xfrm>
                <a:off x="533400" y="1097280"/>
                <a:ext cx="1728000" cy="586740"/>
              </a:xfrm>
              <a:prstGeom prst="ellipse">
                <a:avLst/>
              </a:prstGeom>
              <a:pattFill prst="openDmnd">
                <a:fgClr>
                  <a:schemeClr val="tx1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22" name="Овал 321">
                <a:extLst>
                  <a:ext uri="{FF2B5EF4-FFF2-40B4-BE49-F238E27FC236}">
                    <a16:creationId xmlns:a16="http://schemas.microsoft.com/office/drawing/2014/main" id="{A0EBFC3A-2AFC-4F4B-BC95-16033D84881F}"/>
                  </a:ext>
                </a:extLst>
              </p:cNvPr>
              <p:cNvSpPr/>
              <p:nvPr/>
            </p:nvSpPr>
            <p:spPr>
              <a:xfrm>
                <a:off x="605400" y="1150620"/>
                <a:ext cx="1584000" cy="5334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323" name="Группа 322">
                <a:extLst>
                  <a:ext uri="{FF2B5EF4-FFF2-40B4-BE49-F238E27FC236}">
                    <a16:creationId xmlns:a16="http://schemas.microsoft.com/office/drawing/2014/main" id="{54D9D1D6-999E-456A-985E-E20CADB42055}"/>
                  </a:ext>
                </a:extLst>
              </p:cNvPr>
              <p:cNvGrpSpPr/>
              <p:nvPr/>
            </p:nvGrpSpPr>
            <p:grpSpPr>
              <a:xfrm>
                <a:off x="533400" y="1371600"/>
                <a:ext cx="1728000" cy="1080000"/>
                <a:chOff x="533400" y="1386840"/>
                <a:chExt cx="1728000" cy="1080000"/>
              </a:xfrm>
            </p:grpSpPr>
            <p:sp>
              <p:nvSpPr>
                <p:cNvPr id="324" name="Прямоугольник 323">
                  <a:extLst>
                    <a:ext uri="{FF2B5EF4-FFF2-40B4-BE49-F238E27FC236}">
                      <a16:creationId xmlns:a16="http://schemas.microsoft.com/office/drawing/2014/main" id="{2F745342-928A-43B5-95B9-B2B914385590}"/>
                    </a:ext>
                  </a:extLst>
                </p:cNvPr>
                <p:cNvSpPr/>
                <p:nvPr/>
              </p:nvSpPr>
              <p:spPr>
                <a:xfrm>
                  <a:off x="533400" y="1386840"/>
                  <a:ext cx="1728000" cy="1080000"/>
                </a:xfrm>
                <a:prstGeom prst="rect">
                  <a:avLst/>
                </a:prstGeom>
                <a:pattFill prst="openDmnd">
                  <a:fgClr>
                    <a:schemeClr val="tx1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25" name="Прямоугольник 324">
                  <a:extLst>
                    <a:ext uri="{FF2B5EF4-FFF2-40B4-BE49-F238E27FC236}">
                      <a16:creationId xmlns:a16="http://schemas.microsoft.com/office/drawing/2014/main" id="{20CC62EC-B489-4660-97E2-B7CBA0C11AF7}"/>
                    </a:ext>
                  </a:extLst>
                </p:cNvPr>
                <p:cNvSpPr/>
                <p:nvPr/>
              </p:nvSpPr>
              <p:spPr>
                <a:xfrm>
                  <a:off x="605400" y="1386840"/>
                  <a:ext cx="1584000" cy="100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319" name="Прямоугольник 318">
              <a:extLst>
                <a:ext uri="{FF2B5EF4-FFF2-40B4-BE49-F238E27FC236}">
                  <a16:creationId xmlns:a16="http://schemas.microsoft.com/office/drawing/2014/main" id="{60CC8A2F-F4B6-465E-8A3A-485EAA859351}"/>
                </a:ext>
              </a:extLst>
            </p:cNvPr>
            <p:cNvSpPr/>
            <p:nvPr/>
          </p:nvSpPr>
          <p:spPr>
            <a:xfrm>
              <a:off x="605400" y="1562100"/>
              <a:ext cx="1584000" cy="817500"/>
            </a:xfrm>
            <a:prstGeom prst="rect">
              <a:avLst/>
            </a:prstGeom>
            <a:pattFill prst="dashHorz">
              <a:fgClr>
                <a:srgbClr val="C00000"/>
              </a:fgClr>
              <a:bgClr>
                <a:schemeClr val="bg1"/>
              </a:bgClr>
            </a:patt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320" name="Прямая соединительная линия 319">
              <a:extLst>
                <a:ext uri="{FF2B5EF4-FFF2-40B4-BE49-F238E27FC236}">
                  <a16:creationId xmlns:a16="http://schemas.microsoft.com/office/drawing/2014/main" id="{B4907CDE-2018-48F3-802B-FB266E1D01C2}"/>
                </a:ext>
              </a:extLst>
            </p:cNvPr>
            <p:cNvCxnSpPr/>
            <p:nvPr/>
          </p:nvCxnSpPr>
          <p:spPr>
            <a:xfrm>
              <a:off x="605400" y="1554480"/>
              <a:ext cx="1584000" cy="762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6">
            <a:extLst>
              <a:ext uri="{FF2B5EF4-FFF2-40B4-BE49-F238E27FC236}">
                <a16:creationId xmlns:a16="http://schemas.microsoft.com/office/drawing/2014/main" id="{6D8071CD-CFF7-4D26-9BBA-A346C43CCEA5}"/>
              </a:ext>
            </a:extLst>
          </p:cNvPr>
          <p:cNvSpPr/>
          <p:nvPr/>
        </p:nvSpPr>
        <p:spPr>
          <a:xfrm>
            <a:off x="545432" y="160421"/>
            <a:ext cx="11357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LNG PRODUCTION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1" name="Прямая соединительная линия 140">
            <a:extLst>
              <a:ext uri="{FF2B5EF4-FFF2-40B4-BE49-F238E27FC236}">
                <a16:creationId xmlns:a16="http://schemas.microsoft.com/office/drawing/2014/main" id="{1B6BE016-05D1-4046-9FC7-5565F4DA6FF6}"/>
              </a:ext>
            </a:extLst>
          </p:cNvPr>
          <p:cNvCxnSpPr/>
          <p:nvPr/>
        </p:nvCxnSpPr>
        <p:spPr>
          <a:xfrm>
            <a:off x="2873337" y="4178706"/>
            <a:ext cx="1735649" cy="21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id="{1356C916-6108-4D22-8B9B-A56A18A92884}"/>
              </a:ext>
            </a:extLst>
          </p:cNvPr>
          <p:cNvCxnSpPr/>
          <p:nvPr/>
        </p:nvCxnSpPr>
        <p:spPr>
          <a:xfrm>
            <a:off x="6003292" y="1431728"/>
            <a:ext cx="0" cy="161534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>
            <a:extLst>
              <a:ext uri="{FF2B5EF4-FFF2-40B4-BE49-F238E27FC236}">
                <a16:creationId xmlns:a16="http://schemas.microsoft.com/office/drawing/2014/main" id="{84867212-5B3D-49AA-A27A-D3FEBF0E5A88}"/>
              </a:ext>
            </a:extLst>
          </p:cNvPr>
          <p:cNvCxnSpPr/>
          <p:nvPr/>
        </p:nvCxnSpPr>
        <p:spPr>
          <a:xfrm flipV="1">
            <a:off x="4917627" y="3869923"/>
            <a:ext cx="0" cy="35108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>
            <a:extLst>
              <a:ext uri="{FF2B5EF4-FFF2-40B4-BE49-F238E27FC236}">
                <a16:creationId xmlns:a16="http://schemas.microsoft.com/office/drawing/2014/main" id="{6AFBF28B-F94A-4714-A7A0-704B7AAAF039}"/>
              </a:ext>
            </a:extLst>
          </p:cNvPr>
          <p:cNvCxnSpPr/>
          <p:nvPr/>
        </p:nvCxnSpPr>
        <p:spPr>
          <a:xfrm>
            <a:off x="1955422" y="3859639"/>
            <a:ext cx="2962205" cy="11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>
            <a:extLst>
              <a:ext uri="{FF2B5EF4-FFF2-40B4-BE49-F238E27FC236}">
                <a16:creationId xmlns:a16="http://schemas.microsoft.com/office/drawing/2014/main" id="{29DBD5DA-C71D-450F-90D8-14C27F4D9D4D}"/>
              </a:ext>
            </a:extLst>
          </p:cNvPr>
          <p:cNvCxnSpPr/>
          <p:nvPr/>
        </p:nvCxnSpPr>
        <p:spPr>
          <a:xfrm flipH="1" flipV="1">
            <a:off x="3196546" y="2051809"/>
            <a:ext cx="2" cy="1217675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>
            <a:extLst>
              <a:ext uri="{FF2B5EF4-FFF2-40B4-BE49-F238E27FC236}">
                <a16:creationId xmlns:a16="http://schemas.microsoft.com/office/drawing/2014/main" id="{03C9D9E2-DC81-47E3-AFD1-5C4E5EEC942C}"/>
              </a:ext>
            </a:extLst>
          </p:cNvPr>
          <p:cNvCxnSpPr/>
          <p:nvPr/>
        </p:nvCxnSpPr>
        <p:spPr>
          <a:xfrm flipH="1" flipV="1">
            <a:off x="3555261" y="2051809"/>
            <a:ext cx="2" cy="1217675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>
            <a:extLst>
              <a:ext uri="{FF2B5EF4-FFF2-40B4-BE49-F238E27FC236}">
                <a16:creationId xmlns:a16="http://schemas.microsoft.com/office/drawing/2014/main" id="{17D1F78B-7BB1-49E5-B877-8EF5BCE9F682}"/>
              </a:ext>
            </a:extLst>
          </p:cNvPr>
          <p:cNvCxnSpPr/>
          <p:nvPr/>
        </p:nvCxnSpPr>
        <p:spPr>
          <a:xfrm flipH="1" flipV="1">
            <a:off x="3931235" y="2051809"/>
            <a:ext cx="2" cy="1217675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>
            <a:extLst>
              <a:ext uri="{FF2B5EF4-FFF2-40B4-BE49-F238E27FC236}">
                <a16:creationId xmlns:a16="http://schemas.microsoft.com/office/drawing/2014/main" id="{C7872C78-F414-4912-A4C4-72CBDB8F5C43}"/>
              </a:ext>
            </a:extLst>
          </p:cNvPr>
          <p:cNvCxnSpPr/>
          <p:nvPr/>
        </p:nvCxnSpPr>
        <p:spPr>
          <a:xfrm flipV="1">
            <a:off x="2121990" y="3269379"/>
            <a:ext cx="2447706" cy="2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>
            <a:extLst>
              <a:ext uri="{FF2B5EF4-FFF2-40B4-BE49-F238E27FC236}">
                <a16:creationId xmlns:a16="http://schemas.microsoft.com/office/drawing/2014/main" id="{16C74CC7-9B83-4D97-9BDB-1396FD683CCB}"/>
              </a:ext>
            </a:extLst>
          </p:cNvPr>
          <p:cNvCxnSpPr/>
          <p:nvPr/>
        </p:nvCxnSpPr>
        <p:spPr>
          <a:xfrm rot="16200000" flipV="1">
            <a:off x="2294347" y="2031312"/>
            <a:ext cx="81413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2" name="Шестиугольник 151">
            <a:extLst>
              <a:ext uri="{FF2B5EF4-FFF2-40B4-BE49-F238E27FC236}">
                <a16:creationId xmlns:a16="http://schemas.microsoft.com/office/drawing/2014/main" id="{B66266A0-17C8-4875-8B57-6C21FB3249BA}"/>
              </a:ext>
            </a:extLst>
          </p:cNvPr>
          <p:cNvSpPr/>
          <p:nvPr/>
        </p:nvSpPr>
        <p:spPr>
          <a:xfrm rot="5400000">
            <a:off x="2540236" y="1827522"/>
            <a:ext cx="316948" cy="349274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53" name="Прямая соединительная линия 152">
            <a:extLst>
              <a:ext uri="{FF2B5EF4-FFF2-40B4-BE49-F238E27FC236}">
                <a16:creationId xmlns:a16="http://schemas.microsoft.com/office/drawing/2014/main" id="{36897637-A44C-4D7A-AD2F-E1527D6C26CD}"/>
              </a:ext>
            </a:extLst>
          </p:cNvPr>
          <p:cNvCxnSpPr>
            <a:cxnSpLocks/>
          </p:cNvCxnSpPr>
          <p:nvPr/>
        </p:nvCxnSpPr>
        <p:spPr>
          <a:xfrm>
            <a:off x="2126291" y="1927979"/>
            <a:ext cx="684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Равнобедренный треугольник 153">
            <a:extLst>
              <a:ext uri="{FF2B5EF4-FFF2-40B4-BE49-F238E27FC236}">
                <a16:creationId xmlns:a16="http://schemas.microsoft.com/office/drawing/2014/main" id="{8ACD92E4-8D0E-4949-A039-04F64DFA3ADA}"/>
              </a:ext>
            </a:extLst>
          </p:cNvPr>
          <p:cNvSpPr>
            <a:spLocks noChangeAspect="1"/>
          </p:cNvSpPr>
          <p:nvPr/>
        </p:nvSpPr>
        <p:spPr>
          <a:xfrm rot="5400000">
            <a:off x="2791176" y="1573180"/>
            <a:ext cx="111163" cy="10799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5" name="Равнобедренный треугольник 154">
            <a:extLst>
              <a:ext uri="{FF2B5EF4-FFF2-40B4-BE49-F238E27FC236}">
                <a16:creationId xmlns:a16="http://schemas.microsoft.com/office/drawing/2014/main" id="{3BB575ED-85FB-4190-B3CE-03CD1CB53FEB}"/>
              </a:ext>
            </a:extLst>
          </p:cNvPr>
          <p:cNvSpPr>
            <a:spLocks noChangeAspect="1"/>
          </p:cNvSpPr>
          <p:nvPr/>
        </p:nvSpPr>
        <p:spPr>
          <a:xfrm rot="5400000">
            <a:off x="2453741" y="2372194"/>
            <a:ext cx="111163" cy="10799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7" name="Ромб 156">
            <a:extLst>
              <a:ext uri="{FF2B5EF4-FFF2-40B4-BE49-F238E27FC236}">
                <a16:creationId xmlns:a16="http://schemas.microsoft.com/office/drawing/2014/main" id="{32B1FEEC-D5DC-401F-8C24-E3651DCE4F04}"/>
              </a:ext>
            </a:extLst>
          </p:cNvPr>
          <p:cNvSpPr>
            <a:spLocks noChangeAspect="1"/>
          </p:cNvSpPr>
          <p:nvPr/>
        </p:nvSpPr>
        <p:spPr>
          <a:xfrm>
            <a:off x="4750082" y="3686886"/>
            <a:ext cx="325810" cy="316547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EE667D42-ACA9-4359-BFD6-D17EB42ACFCF}"/>
              </a:ext>
            </a:extLst>
          </p:cNvPr>
          <p:cNvGrpSpPr/>
          <p:nvPr/>
        </p:nvGrpSpPr>
        <p:grpSpPr>
          <a:xfrm>
            <a:off x="5707269" y="1223075"/>
            <a:ext cx="129340" cy="253949"/>
            <a:chOff x="4309676" y="3288632"/>
            <a:chExt cx="108000" cy="276707"/>
          </a:xfrm>
        </p:grpSpPr>
        <p:sp>
          <p:nvSpPr>
            <p:cNvPr id="272" name="Блок-схема: сопоставление 271">
              <a:extLst>
                <a:ext uri="{FF2B5EF4-FFF2-40B4-BE49-F238E27FC236}">
                  <a16:creationId xmlns:a16="http://schemas.microsoft.com/office/drawing/2014/main" id="{4F6914CE-BD49-4D8F-9A26-496CF1BC3DE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296176" y="3443839"/>
              <a:ext cx="135000" cy="108000"/>
            </a:xfrm>
            <a:prstGeom prst="flowChartCol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273" name="Прямая со стрелкой 272">
              <a:extLst>
                <a:ext uri="{FF2B5EF4-FFF2-40B4-BE49-F238E27FC236}">
                  <a16:creationId xmlns:a16="http://schemas.microsoft.com/office/drawing/2014/main" id="{61698576-3EC9-49CB-AB61-90148BF8966F}"/>
                </a:ext>
              </a:extLst>
            </p:cNvPr>
            <p:cNvCxnSpPr/>
            <p:nvPr/>
          </p:nvCxnSpPr>
          <p:spPr>
            <a:xfrm flipH="1">
              <a:off x="4363676" y="3288632"/>
              <a:ext cx="0" cy="2011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BCF2837F-A5CE-48B3-BD88-B0B927047019}"/>
              </a:ext>
            </a:extLst>
          </p:cNvPr>
          <p:cNvGrpSpPr/>
          <p:nvPr/>
        </p:nvGrpSpPr>
        <p:grpSpPr>
          <a:xfrm>
            <a:off x="2586948" y="1934123"/>
            <a:ext cx="604499" cy="105217"/>
            <a:chOff x="745004" y="1183482"/>
            <a:chExt cx="698974" cy="105217"/>
          </a:xfrm>
        </p:grpSpPr>
        <p:cxnSp>
          <p:nvCxnSpPr>
            <p:cNvPr id="270" name="Прямая соединительная линия 269">
              <a:extLst>
                <a:ext uri="{FF2B5EF4-FFF2-40B4-BE49-F238E27FC236}">
                  <a16:creationId xmlns:a16="http://schemas.microsoft.com/office/drawing/2014/main" id="{D0A9A8A1-F42C-479E-93B2-1E95B899D3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004" y="1279703"/>
              <a:ext cx="698974" cy="8996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1" name="Прямая соединительная линия 270">
              <a:extLst>
                <a:ext uri="{FF2B5EF4-FFF2-40B4-BE49-F238E27FC236}">
                  <a16:creationId xmlns:a16="http://schemas.microsoft.com/office/drawing/2014/main" id="{0840AAFD-69A9-4123-8CC0-2D4F99F67D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7239" y="1183482"/>
              <a:ext cx="247955" cy="100719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2" name="Блок-схема: ручное управление 161">
            <a:extLst>
              <a:ext uri="{FF2B5EF4-FFF2-40B4-BE49-F238E27FC236}">
                <a16:creationId xmlns:a16="http://schemas.microsoft.com/office/drawing/2014/main" id="{8FDE48C4-B528-4B5A-8621-D78DF024A50C}"/>
              </a:ext>
            </a:extLst>
          </p:cNvPr>
          <p:cNvSpPr/>
          <p:nvPr/>
        </p:nvSpPr>
        <p:spPr>
          <a:xfrm rot="16200000" flipV="1">
            <a:off x="3135205" y="1514146"/>
            <a:ext cx="873248" cy="1100973"/>
          </a:xfrm>
          <a:prstGeom prst="flowChartManualOperat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63" name="Прямая соединительная линия 162">
            <a:extLst>
              <a:ext uri="{FF2B5EF4-FFF2-40B4-BE49-F238E27FC236}">
                <a16:creationId xmlns:a16="http://schemas.microsoft.com/office/drawing/2014/main" id="{54D68922-F791-4E5D-B6CF-D4C9F2DF7154}"/>
              </a:ext>
            </a:extLst>
          </p:cNvPr>
          <p:cNvCxnSpPr/>
          <p:nvPr/>
        </p:nvCxnSpPr>
        <p:spPr>
          <a:xfrm flipH="1" flipV="1">
            <a:off x="2121990" y="1927935"/>
            <a:ext cx="1" cy="134154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>
            <a:extLst>
              <a:ext uri="{FF2B5EF4-FFF2-40B4-BE49-F238E27FC236}">
                <a16:creationId xmlns:a16="http://schemas.microsoft.com/office/drawing/2014/main" id="{0BFA0677-1BD1-44CE-B760-E17542F700D0}"/>
              </a:ext>
            </a:extLst>
          </p:cNvPr>
          <p:cNvCxnSpPr/>
          <p:nvPr/>
        </p:nvCxnSpPr>
        <p:spPr>
          <a:xfrm flipH="1" flipV="1">
            <a:off x="4569696" y="2051766"/>
            <a:ext cx="2" cy="1217675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>
            <a:extLst>
              <a:ext uri="{FF2B5EF4-FFF2-40B4-BE49-F238E27FC236}">
                <a16:creationId xmlns:a16="http://schemas.microsoft.com/office/drawing/2014/main" id="{B71ADC75-2370-4C8B-B9CB-579953B53B8F}"/>
              </a:ext>
            </a:extLst>
          </p:cNvPr>
          <p:cNvCxnSpPr/>
          <p:nvPr/>
        </p:nvCxnSpPr>
        <p:spPr>
          <a:xfrm flipV="1">
            <a:off x="4122316" y="2043760"/>
            <a:ext cx="447381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6" name="Равнобедренный треугольник 165">
            <a:extLst>
              <a:ext uri="{FF2B5EF4-FFF2-40B4-BE49-F238E27FC236}">
                <a16:creationId xmlns:a16="http://schemas.microsoft.com/office/drawing/2014/main" id="{426C508C-F841-4657-82C7-C040EB8A8840}"/>
              </a:ext>
            </a:extLst>
          </p:cNvPr>
          <p:cNvSpPr>
            <a:spLocks noChangeAspect="1"/>
          </p:cNvSpPr>
          <p:nvPr/>
        </p:nvSpPr>
        <p:spPr>
          <a:xfrm rot="10800000" flipH="1" flipV="1">
            <a:off x="4505385" y="2624513"/>
            <a:ext cx="107997" cy="111163"/>
          </a:xfrm>
          <a:prstGeom prst="triangl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7" name="Равнобедренный треугольник 166">
            <a:extLst>
              <a:ext uri="{FF2B5EF4-FFF2-40B4-BE49-F238E27FC236}">
                <a16:creationId xmlns:a16="http://schemas.microsoft.com/office/drawing/2014/main" id="{8F4401CD-B1B1-4C69-934D-2D738F13AA1E}"/>
              </a:ext>
            </a:extLst>
          </p:cNvPr>
          <p:cNvSpPr>
            <a:spLocks noChangeAspect="1"/>
          </p:cNvSpPr>
          <p:nvPr/>
        </p:nvSpPr>
        <p:spPr>
          <a:xfrm rot="10800000" flipH="1" flipV="1">
            <a:off x="3878231" y="2624550"/>
            <a:ext cx="107947" cy="111125"/>
          </a:xfrm>
          <a:prstGeom prst="triangl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8" name="Равнобедренный треугольник 167">
            <a:extLst>
              <a:ext uri="{FF2B5EF4-FFF2-40B4-BE49-F238E27FC236}">
                <a16:creationId xmlns:a16="http://schemas.microsoft.com/office/drawing/2014/main" id="{BC52958F-FE5E-41FC-AEB8-4271D93FB950}"/>
              </a:ext>
            </a:extLst>
          </p:cNvPr>
          <p:cNvSpPr>
            <a:spLocks noChangeAspect="1"/>
          </p:cNvSpPr>
          <p:nvPr/>
        </p:nvSpPr>
        <p:spPr>
          <a:xfrm rot="10800000" flipH="1" flipV="1">
            <a:off x="3496261" y="2625511"/>
            <a:ext cx="107947" cy="111125"/>
          </a:xfrm>
          <a:prstGeom prst="triangl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9" name="Равнобедренный треугольник 168">
            <a:extLst>
              <a:ext uri="{FF2B5EF4-FFF2-40B4-BE49-F238E27FC236}">
                <a16:creationId xmlns:a16="http://schemas.microsoft.com/office/drawing/2014/main" id="{CBFE1A3D-6011-4368-995C-62026822E005}"/>
              </a:ext>
            </a:extLst>
          </p:cNvPr>
          <p:cNvSpPr>
            <a:spLocks noChangeAspect="1"/>
          </p:cNvSpPr>
          <p:nvPr/>
        </p:nvSpPr>
        <p:spPr>
          <a:xfrm rot="10800000" flipH="1" flipV="1">
            <a:off x="3137473" y="2642495"/>
            <a:ext cx="107947" cy="111125"/>
          </a:xfrm>
          <a:prstGeom prst="triangl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70" name="Прямая соединительная линия 169">
            <a:extLst>
              <a:ext uri="{FF2B5EF4-FFF2-40B4-BE49-F238E27FC236}">
                <a16:creationId xmlns:a16="http://schemas.microsoft.com/office/drawing/2014/main" id="{2D144243-BCD9-4C95-A30B-D8E455087162}"/>
              </a:ext>
            </a:extLst>
          </p:cNvPr>
          <p:cNvCxnSpPr>
            <a:cxnSpLocks/>
          </p:cNvCxnSpPr>
          <p:nvPr/>
        </p:nvCxnSpPr>
        <p:spPr>
          <a:xfrm flipV="1">
            <a:off x="2208313" y="4271403"/>
            <a:ext cx="5731" cy="776446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1" name="Шестиугольник 170">
            <a:extLst>
              <a:ext uri="{FF2B5EF4-FFF2-40B4-BE49-F238E27FC236}">
                <a16:creationId xmlns:a16="http://schemas.microsoft.com/office/drawing/2014/main" id="{C6F9E858-9A6C-49B5-93F4-E2D84B154A6E}"/>
              </a:ext>
            </a:extLst>
          </p:cNvPr>
          <p:cNvSpPr/>
          <p:nvPr/>
        </p:nvSpPr>
        <p:spPr>
          <a:xfrm rot="5400000">
            <a:off x="2047182" y="4492831"/>
            <a:ext cx="344937" cy="349274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2" name="Равнобедренный треугольник 171">
            <a:extLst>
              <a:ext uri="{FF2B5EF4-FFF2-40B4-BE49-F238E27FC236}">
                <a16:creationId xmlns:a16="http://schemas.microsoft.com/office/drawing/2014/main" id="{597CB407-9F09-49E2-840C-05CB6F1DF085}"/>
              </a:ext>
            </a:extLst>
          </p:cNvPr>
          <p:cNvSpPr>
            <a:spLocks noChangeAspect="1"/>
          </p:cNvSpPr>
          <p:nvPr/>
        </p:nvSpPr>
        <p:spPr>
          <a:xfrm>
            <a:off x="2159954" y="4310012"/>
            <a:ext cx="111160" cy="108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3" name="Равнобедренный треугольник 172">
            <a:extLst>
              <a:ext uri="{FF2B5EF4-FFF2-40B4-BE49-F238E27FC236}">
                <a16:creationId xmlns:a16="http://schemas.microsoft.com/office/drawing/2014/main" id="{AC14BA39-DF37-4132-8475-4D16C0983F2A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2157293" y="4870735"/>
            <a:ext cx="111160" cy="108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174" name="Группа 173">
            <a:extLst>
              <a:ext uri="{FF2B5EF4-FFF2-40B4-BE49-F238E27FC236}">
                <a16:creationId xmlns:a16="http://schemas.microsoft.com/office/drawing/2014/main" id="{EBE9D943-7680-450F-A7E2-3BF96C04075B}"/>
              </a:ext>
            </a:extLst>
          </p:cNvPr>
          <p:cNvGrpSpPr/>
          <p:nvPr/>
        </p:nvGrpSpPr>
        <p:grpSpPr>
          <a:xfrm>
            <a:off x="1939814" y="4628974"/>
            <a:ext cx="605382" cy="83958"/>
            <a:chOff x="515389" y="1100421"/>
            <a:chExt cx="699995" cy="83958"/>
          </a:xfrm>
        </p:grpSpPr>
        <p:cxnSp>
          <p:nvCxnSpPr>
            <p:cNvPr id="266" name="Прямая соединительная линия 265">
              <a:extLst>
                <a:ext uri="{FF2B5EF4-FFF2-40B4-BE49-F238E27FC236}">
                  <a16:creationId xmlns:a16="http://schemas.microsoft.com/office/drawing/2014/main" id="{A21D2A18-A4A6-4C7B-9EA4-B5E388F4224E}"/>
                </a:ext>
              </a:extLst>
            </p:cNvPr>
            <p:cNvCxnSpPr/>
            <p:nvPr/>
          </p:nvCxnSpPr>
          <p:spPr>
            <a:xfrm>
              <a:off x="515389" y="1100421"/>
              <a:ext cx="464821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7" name="Прямая соединительная линия 266">
              <a:extLst>
                <a:ext uri="{FF2B5EF4-FFF2-40B4-BE49-F238E27FC236}">
                  <a16:creationId xmlns:a16="http://schemas.microsoft.com/office/drawing/2014/main" id="{E5C0D7DE-C90C-4B3E-BE74-1FBE8D866A5C}"/>
                </a:ext>
              </a:extLst>
            </p:cNvPr>
            <p:cNvCxnSpPr/>
            <p:nvPr/>
          </p:nvCxnSpPr>
          <p:spPr>
            <a:xfrm>
              <a:off x="750564" y="1184379"/>
              <a:ext cx="464820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Прямая соединительная линия 267">
              <a:extLst>
                <a:ext uri="{FF2B5EF4-FFF2-40B4-BE49-F238E27FC236}">
                  <a16:creationId xmlns:a16="http://schemas.microsoft.com/office/drawing/2014/main" id="{C4A138EF-B66C-4EF6-B26A-A699212BA4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3072" y="1112137"/>
              <a:ext cx="243844" cy="71751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5" name="Блок-схема: ручное управление 174">
            <a:extLst>
              <a:ext uri="{FF2B5EF4-FFF2-40B4-BE49-F238E27FC236}">
                <a16:creationId xmlns:a16="http://schemas.microsoft.com/office/drawing/2014/main" id="{49D08FBA-50A0-4D6F-9EE4-79F85020DA43}"/>
              </a:ext>
            </a:extLst>
          </p:cNvPr>
          <p:cNvSpPr/>
          <p:nvPr/>
        </p:nvSpPr>
        <p:spPr>
          <a:xfrm rot="16200000" flipV="1">
            <a:off x="2267750" y="4626593"/>
            <a:ext cx="624935" cy="174746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76" name="Прямая соединительная линия 175">
            <a:extLst>
              <a:ext uri="{FF2B5EF4-FFF2-40B4-BE49-F238E27FC236}">
                <a16:creationId xmlns:a16="http://schemas.microsoft.com/office/drawing/2014/main" id="{A6F80676-73E0-4DE5-BF69-34DF68DC59BF}"/>
              </a:ext>
            </a:extLst>
          </p:cNvPr>
          <p:cNvCxnSpPr>
            <a:cxnSpLocks/>
          </p:cNvCxnSpPr>
          <p:nvPr/>
        </p:nvCxnSpPr>
        <p:spPr>
          <a:xfrm flipV="1">
            <a:off x="1955422" y="3859976"/>
            <a:ext cx="0" cy="76899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>
            <a:extLst>
              <a:ext uri="{FF2B5EF4-FFF2-40B4-BE49-F238E27FC236}">
                <a16:creationId xmlns:a16="http://schemas.microsoft.com/office/drawing/2014/main" id="{C8097CD0-95BE-4B72-95E3-48FFF51C8258}"/>
              </a:ext>
            </a:extLst>
          </p:cNvPr>
          <p:cNvCxnSpPr/>
          <p:nvPr/>
        </p:nvCxnSpPr>
        <p:spPr>
          <a:xfrm>
            <a:off x="4597370" y="4539324"/>
            <a:ext cx="1405923" cy="44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>
            <a:extLst>
              <a:ext uri="{FF2B5EF4-FFF2-40B4-BE49-F238E27FC236}">
                <a16:creationId xmlns:a16="http://schemas.microsoft.com/office/drawing/2014/main" id="{E88E3D9B-FB88-42F9-A744-8DD0BDE728A3}"/>
              </a:ext>
            </a:extLst>
          </p:cNvPr>
          <p:cNvCxnSpPr/>
          <p:nvPr/>
        </p:nvCxnSpPr>
        <p:spPr>
          <a:xfrm flipV="1">
            <a:off x="6003292" y="3945350"/>
            <a:ext cx="0" cy="595307"/>
          </a:xfrm>
          <a:prstGeom prst="line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9" name="Шестиугольник 178">
            <a:extLst>
              <a:ext uri="{FF2B5EF4-FFF2-40B4-BE49-F238E27FC236}">
                <a16:creationId xmlns:a16="http://schemas.microsoft.com/office/drawing/2014/main" id="{7FE863CB-5BC9-472A-ACF3-09CC99E679BA}"/>
              </a:ext>
            </a:extLst>
          </p:cNvPr>
          <p:cNvSpPr/>
          <p:nvPr/>
        </p:nvSpPr>
        <p:spPr>
          <a:xfrm rot="5400000">
            <a:off x="5304094" y="3396004"/>
            <a:ext cx="1381881" cy="736583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06F013AB-0377-4813-893F-B75A66B15E03}"/>
              </a:ext>
            </a:extLst>
          </p:cNvPr>
          <p:cNvSpPr>
            <a:spLocks noChangeAspect="1"/>
          </p:cNvSpPr>
          <p:nvPr/>
        </p:nvSpPr>
        <p:spPr>
          <a:xfrm rot="10800000" flipH="1" flipV="1">
            <a:off x="1908640" y="4143928"/>
            <a:ext cx="107947" cy="111125"/>
          </a:xfrm>
          <a:prstGeom prst="triangl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1" name="Равнобедренный треугольник 180">
            <a:extLst>
              <a:ext uri="{FF2B5EF4-FFF2-40B4-BE49-F238E27FC236}">
                <a16:creationId xmlns:a16="http://schemas.microsoft.com/office/drawing/2014/main" id="{D1A1127E-0EDB-42CC-9E58-4EBDEDD6B386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4487837" y="3794501"/>
            <a:ext cx="107950" cy="111122"/>
          </a:xfrm>
          <a:prstGeom prst="triangl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65" name="Прямая соединительная линия 264">
            <a:extLst>
              <a:ext uri="{FF2B5EF4-FFF2-40B4-BE49-F238E27FC236}">
                <a16:creationId xmlns:a16="http://schemas.microsoft.com/office/drawing/2014/main" id="{5DF3145C-285E-4243-83FA-E8F246743F07}"/>
              </a:ext>
            </a:extLst>
          </p:cNvPr>
          <p:cNvCxnSpPr>
            <a:cxnSpLocks/>
          </p:cNvCxnSpPr>
          <p:nvPr/>
        </p:nvCxnSpPr>
        <p:spPr>
          <a:xfrm flipH="1" flipV="1">
            <a:off x="5678515" y="3694345"/>
            <a:ext cx="616268" cy="178212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Прямая соединительная линия 261">
            <a:extLst>
              <a:ext uri="{FF2B5EF4-FFF2-40B4-BE49-F238E27FC236}">
                <a16:creationId xmlns:a16="http://schemas.microsoft.com/office/drawing/2014/main" id="{A1230E39-8212-4864-A2BB-CCDAF871426B}"/>
              </a:ext>
            </a:extLst>
          </p:cNvPr>
          <p:cNvCxnSpPr>
            <a:cxnSpLocks/>
          </p:cNvCxnSpPr>
          <p:nvPr/>
        </p:nvCxnSpPr>
        <p:spPr>
          <a:xfrm flipH="1" flipV="1">
            <a:off x="5690644" y="4022984"/>
            <a:ext cx="509197" cy="17906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>
            <a:extLst>
              <a:ext uri="{FF2B5EF4-FFF2-40B4-BE49-F238E27FC236}">
                <a16:creationId xmlns:a16="http://schemas.microsoft.com/office/drawing/2014/main" id="{B2CE348F-AFF3-43CD-9E0D-58DC3BA5A387}"/>
              </a:ext>
            </a:extLst>
          </p:cNvPr>
          <p:cNvCxnSpPr>
            <a:cxnSpLocks/>
          </p:cNvCxnSpPr>
          <p:nvPr/>
        </p:nvCxnSpPr>
        <p:spPr>
          <a:xfrm>
            <a:off x="4917627" y="4205940"/>
            <a:ext cx="127102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Прямая соединительная линия 258">
            <a:extLst>
              <a:ext uri="{FF2B5EF4-FFF2-40B4-BE49-F238E27FC236}">
                <a16:creationId xmlns:a16="http://schemas.microsoft.com/office/drawing/2014/main" id="{88ADF148-4AA4-4E43-8078-2929EEEC5AED}"/>
              </a:ext>
            </a:extLst>
          </p:cNvPr>
          <p:cNvCxnSpPr>
            <a:cxnSpLocks/>
          </p:cNvCxnSpPr>
          <p:nvPr/>
        </p:nvCxnSpPr>
        <p:spPr>
          <a:xfrm flipH="1" flipV="1">
            <a:off x="5706382" y="3349772"/>
            <a:ext cx="581408" cy="17464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>
            <a:extLst>
              <a:ext uri="{FF2B5EF4-FFF2-40B4-BE49-F238E27FC236}">
                <a16:creationId xmlns:a16="http://schemas.microsoft.com/office/drawing/2014/main" id="{868124F0-1D81-4B1C-ADBD-E65B5D6AAB48}"/>
              </a:ext>
            </a:extLst>
          </p:cNvPr>
          <p:cNvCxnSpPr>
            <a:cxnSpLocks/>
          </p:cNvCxnSpPr>
          <p:nvPr/>
        </p:nvCxnSpPr>
        <p:spPr>
          <a:xfrm>
            <a:off x="6505662" y="2404838"/>
            <a:ext cx="0" cy="93833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7" name="Шестиугольник 186">
            <a:extLst>
              <a:ext uri="{FF2B5EF4-FFF2-40B4-BE49-F238E27FC236}">
                <a16:creationId xmlns:a16="http://schemas.microsoft.com/office/drawing/2014/main" id="{B85F54C2-F0B3-4267-B7E5-1AF68C29D79D}"/>
              </a:ext>
            </a:extLst>
          </p:cNvPr>
          <p:cNvSpPr/>
          <p:nvPr/>
        </p:nvSpPr>
        <p:spPr>
          <a:xfrm rot="5400000">
            <a:off x="5554879" y="1810728"/>
            <a:ext cx="880307" cy="736583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62C4F8C6-191A-451F-9EA4-9B9050CDEC03}"/>
              </a:ext>
            </a:extLst>
          </p:cNvPr>
          <p:cNvGrpSpPr/>
          <p:nvPr/>
        </p:nvGrpSpPr>
        <p:grpSpPr>
          <a:xfrm>
            <a:off x="5199502" y="2282838"/>
            <a:ext cx="1306159" cy="1066934"/>
            <a:chOff x="380824" y="1021951"/>
            <a:chExt cx="811414" cy="1066934"/>
          </a:xfrm>
        </p:grpSpPr>
        <p:cxnSp>
          <p:nvCxnSpPr>
            <p:cNvPr id="254" name="Прямая соединительная линия 253">
              <a:extLst>
                <a:ext uri="{FF2B5EF4-FFF2-40B4-BE49-F238E27FC236}">
                  <a16:creationId xmlns:a16="http://schemas.microsoft.com/office/drawing/2014/main" id="{06DED0A3-3A17-4E3F-98C0-EC87C704BE24}"/>
                </a:ext>
              </a:extLst>
            </p:cNvPr>
            <p:cNvCxnSpPr>
              <a:cxnSpLocks/>
              <a:stCxn id="218" idx="1"/>
            </p:cNvCxnSpPr>
            <p:nvPr/>
          </p:nvCxnSpPr>
          <p:spPr>
            <a:xfrm flipV="1">
              <a:off x="380824" y="1021951"/>
              <a:ext cx="692333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5" name="Прямая соединительная линия 254">
              <a:extLst>
                <a:ext uri="{FF2B5EF4-FFF2-40B4-BE49-F238E27FC236}">
                  <a16:creationId xmlns:a16="http://schemas.microsoft.com/office/drawing/2014/main" id="{8D77E3A3-82B5-4199-9A46-9D73EB834BCB}"/>
                </a:ext>
              </a:extLst>
            </p:cNvPr>
            <p:cNvCxnSpPr>
              <a:cxnSpLocks/>
            </p:cNvCxnSpPr>
            <p:nvPr/>
          </p:nvCxnSpPr>
          <p:spPr>
            <a:xfrm>
              <a:off x="752913" y="1143951"/>
              <a:ext cx="439325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Прямая соединительная линия 255">
              <a:extLst>
                <a:ext uri="{FF2B5EF4-FFF2-40B4-BE49-F238E27FC236}">
                  <a16:creationId xmlns:a16="http://schemas.microsoft.com/office/drawing/2014/main" id="{C015A2AB-F584-4981-8394-4528BF6636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4306" y="1022948"/>
              <a:ext cx="321125" cy="12100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3" name="Прямая соединительная линия 302">
              <a:extLst>
                <a:ext uri="{FF2B5EF4-FFF2-40B4-BE49-F238E27FC236}">
                  <a16:creationId xmlns:a16="http://schemas.microsoft.com/office/drawing/2014/main" id="{ACBC6069-1C5B-4098-90E2-ED0479A103D9}"/>
                </a:ext>
              </a:extLst>
            </p:cNvPr>
            <p:cNvCxnSpPr>
              <a:cxnSpLocks/>
              <a:endCxn id="228" idx="0"/>
            </p:cNvCxnSpPr>
            <p:nvPr/>
          </p:nvCxnSpPr>
          <p:spPr>
            <a:xfrm>
              <a:off x="700230" y="2088885"/>
              <a:ext cx="492008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9" name="Прямая соединительная линия 188">
            <a:extLst>
              <a:ext uri="{FF2B5EF4-FFF2-40B4-BE49-F238E27FC236}">
                <a16:creationId xmlns:a16="http://schemas.microsoft.com/office/drawing/2014/main" id="{40E6F841-291A-457C-AD7C-EE2CE09A95CB}"/>
              </a:ext>
            </a:extLst>
          </p:cNvPr>
          <p:cNvCxnSpPr>
            <a:cxnSpLocks/>
          </p:cNvCxnSpPr>
          <p:nvPr/>
        </p:nvCxnSpPr>
        <p:spPr>
          <a:xfrm>
            <a:off x="5690644" y="3689601"/>
            <a:ext cx="1076129" cy="17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89">
            <a:extLst>
              <a:ext uri="{FF2B5EF4-FFF2-40B4-BE49-F238E27FC236}">
                <a16:creationId xmlns:a16="http://schemas.microsoft.com/office/drawing/2014/main" id="{86FDE334-A4DF-466B-AA96-F9EE08906A98}"/>
              </a:ext>
            </a:extLst>
          </p:cNvPr>
          <p:cNvCxnSpPr/>
          <p:nvPr/>
        </p:nvCxnSpPr>
        <p:spPr>
          <a:xfrm flipV="1">
            <a:off x="6766771" y="2160643"/>
            <a:ext cx="0" cy="1538886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1" name="Группа 190">
            <a:extLst>
              <a:ext uri="{FF2B5EF4-FFF2-40B4-BE49-F238E27FC236}">
                <a16:creationId xmlns:a16="http://schemas.microsoft.com/office/drawing/2014/main" id="{69D390CF-7B0B-4F21-91C1-5AAE41D7F6BF}"/>
              </a:ext>
            </a:extLst>
          </p:cNvPr>
          <p:cNvGrpSpPr/>
          <p:nvPr/>
        </p:nvGrpSpPr>
        <p:grpSpPr>
          <a:xfrm>
            <a:off x="5474551" y="1962725"/>
            <a:ext cx="802139" cy="200078"/>
            <a:chOff x="515407" y="1587096"/>
            <a:chExt cx="525214" cy="200078"/>
          </a:xfrm>
        </p:grpSpPr>
        <p:cxnSp>
          <p:nvCxnSpPr>
            <p:cNvPr id="251" name="Прямая соединительная линия 250">
              <a:extLst>
                <a:ext uri="{FF2B5EF4-FFF2-40B4-BE49-F238E27FC236}">
                  <a16:creationId xmlns:a16="http://schemas.microsoft.com/office/drawing/2014/main" id="{8D17408C-A8D0-47BD-B6E4-0F42CF121C61}"/>
                </a:ext>
              </a:extLst>
            </p:cNvPr>
            <p:cNvCxnSpPr>
              <a:cxnSpLocks/>
            </p:cNvCxnSpPr>
            <p:nvPr/>
          </p:nvCxnSpPr>
          <p:spPr>
            <a:xfrm>
              <a:off x="515407" y="1592812"/>
              <a:ext cx="525214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Прямая соединительная линия 252">
              <a:extLst>
                <a:ext uri="{FF2B5EF4-FFF2-40B4-BE49-F238E27FC236}">
                  <a16:creationId xmlns:a16="http://schemas.microsoft.com/office/drawing/2014/main" id="{0D5BA8BC-3315-4A7C-97C7-087ACDF53A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897" y="1587096"/>
              <a:ext cx="383724" cy="20007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2" name="Прямая соединительная линия 191">
            <a:extLst>
              <a:ext uri="{FF2B5EF4-FFF2-40B4-BE49-F238E27FC236}">
                <a16:creationId xmlns:a16="http://schemas.microsoft.com/office/drawing/2014/main" id="{9BEC04B2-A5FB-4534-AE89-1211DB16FDF9}"/>
              </a:ext>
            </a:extLst>
          </p:cNvPr>
          <p:cNvCxnSpPr>
            <a:cxnSpLocks/>
          </p:cNvCxnSpPr>
          <p:nvPr/>
        </p:nvCxnSpPr>
        <p:spPr>
          <a:xfrm>
            <a:off x="5690644" y="2165049"/>
            <a:ext cx="1076129" cy="633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92">
            <a:extLst>
              <a:ext uri="{FF2B5EF4-FFF2-40B4-BE49-F238E27FC236}">
                <a16:creationId xmlns:a16="http://schemas.microsoft.com/office/drawing/2014/main" id="{E4BE5F42-A84D-4611-A79F-331E5CC73A39}"/>
              </a:ext>
            </a:extLst>
          </p:cNvPr>
          <p:cNvCxnSpPr/>
          <p:nvPr/>
        </p:nvCxnSpPr>
        <p:spPr>
          <a:xfrm>
            <a:off x="5478755" y="1431728"/>
            <a:ext cx="0" cy="54018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93">
            <a:extLst>
              <a:ext uri="{FF2B5EF4-FFF2-40B4-BE49-F238E27FC236}">
                <a16:creationId xmlns:a16="http://schemas.microsoft.com/office/drawing/2014/main" id="{4D3854F7-AE79-4422-997E-7424A53D696A}"/>
              </a:ext>
            </a:extLst>
          </p:cNvPr>
          <p:cNvCxnSpPr/>
          <p:nvPr/>
        </p:nvCxnSpPr>
        <p:spPr>
          <a:xfrm>
            <a:off x="5475845" y="1431728"/>
            <a:ext cx="52744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>
            <a:extLst>
              <a:ext uri="{FF2B5EF4-FFF2-40B4-BE49-F238E27FC236}">
                <a16:creationId xmlns:a16="http://schemas.microsoft.com/office/drawing/2014/main" id="{2E8DA672-D0AC-43C9-A874-37E62A13ADBC}"/>
              </a:ext>
            </a:extLst>
          </p:cNvPr>
          <p:cNvCxnSpPr>
            <a:cxnSpLocks/>
          </p:cNvCxnSpPr>
          <p:nvPr/>
        </p:nvCxnSpPr>
        <p:spPr>
          <a:xfrm flipH="1" flipV="1">
            <a:off x="7136341" y="2836464"/>
            <a:ext cx="1" cy="1198637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>
            <a:extLst>
              <a:ext uri="{FF2B5EF4-FFF2-40B4-BE49-F238E27FC236}">
                <a16:creationId xmlns:a16="http://schemas.microsoft.com/office/drawing/2014/main" id="{9B3C5A83-0F2E-4570-A78B-4E1623FBC9C9}"/>
              </a:ext>
            </a:extLst>
          </p:cNvPr>
          <p:cNvCxnSpPr/>
          <p:nvPr/>
        </p:nvCxnSpPr>
        <p:spPr>
          <a:xfrm flipH="1">
            <a:off x="6003292" y="2853411"/>
            <a:ext cx="1133049" cy="1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7" name="Группа 196">
            <a:extLst>
              <a:ext uri="{FF2B5EF4-FFF2-40B4-BE49-F238E27FC236}">
                <a16:creationId xmlns:a16="http://schemas.microsoft.com/office/drawing/2014/main" id="{A78A4ADE-0436-40A7-87F6-EBBCDA4F3ECA}"/>
              </a:ext>
            </a:extLst>
          </p:cNvPr>
          <p:cNvGrpSpPr/>
          <p:nvPr/>
        </p:nvGrpSpPr>
        <p:grpSpPr>
          <a:xfrm>
            <a:off x="6294784" y="2651825"/>
            <a:ext cx="129340" cy="253949"/>
            <a:chOff x="4309676" y="3288632"/>
            <a:chExt cx="108000" cy="276707"/>
          </a:xfrm>
        </p:grpSpPr>
        <p:sp>
          <p:nvSpPr>
            <p:cNvPr id="249" name="Блок-схема: сопоставление 248">
              <a:extLst>
                <a:ext uri="{FF2B5EF4-FFF2-40B4-BE49-F238E27FC236}">
                  <a16:creationId xmlns:a16="http://schemas.microsoft.com/office/drawing/2014/main" id="{18FBAE9E-595D-477E-90F5-D9F9C4B1D4E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296176" y="3443839"/>
              <a:ext cx="135000" cy="108000"/>
            </a:xfrm>
            <a:prstGeom prst="flowChartCol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250" name="Прямая со стрелкой 249">
              <a:extLst>
                <a:ext uri="{FF2B5EF4-FFF2-40B4-BE49-F238E27FC236}">
                  <a16:creationId xmlns:a16="http://schemas.microsoft.com/office/drawing/2014/main" id="{DD3EA619-F204-4D23-A979-7C953A049A5D}"/>
                </a:ext>
              </a:extLst>
            </p:cNvPr>
            <p:cNvCxnSpPr/>
            <p:nvPr/>
          </p:nvCxnSpPr>
          <p:spPr>
            <a:xfrm flipH="1">
              <a:off x="4363676" y="3288632"/>
              <a:ext cx="0" cy="2011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8" name="Равнобедренный треугольник 197">
            <a:extLst>
              <a:ext uri="{FF2B5EF4-FFF2-40B4-BE49-F238E27FC236}">
                <a16:creationId xmlns:a16="http://schemas.microsoft.com/office/drawing/2014/main" id="{1B9A0A3F-3CF4-4A8E-9E33-4F184BE75181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5259267" y="4158620"/>
            <a:ext cx="107950" cy="111122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0" name="Равнобедренный треугольник 199">
            <a:extLst>
              <a:ext uri="{FF2B5EF4-FFF2-40B4-BE49-F238E27FC236}">
                <a16:creationId xmlns:a16="http://schemas.microsoft.com/office/drawing/2014/main" id="{B4973918-7A90-440B-A55D-D1533EB75C0A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6548286" y="3629403"/>
            <a:ext cx="107950" cy="111122"/>
          </a:xfrm>
          <a:prstGeom prst="triangl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1" name="Равнобедренный треугольник 200">
            <a:extLst>
              <a:ext uri="{FF2B5EF4-FFF2-40B4-BE49-F238E27FC236}">
                <a16:creationId xmlns:a16="http://schemas.microsoft.com/office/drawing/2014/main" id="{E51C6811-D51F-4DA6-9FBB-A0F07DD16202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6659409" y="3991834"/>
            <a:ext cx="107950" cy="111122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2" name="Равнобедренный треугольник 201">
            <a:extLst>
              <a:ext uri="{FF2B5EF4-FFF2-40B4-BE49-F238E27FC236}">
                <a16:creationId xmlns:a16="http://schemas.microsoft.com/office/drawing/2014/main" id="{3E15F563-4A2E-42FB-8F09-D5B27A699299}"/>
              </a:ext>
            </a:extLst>
          </p:cNvPr>
          <p:cNvSpPr>
            <a:spLocks noChangeAspect="1"/>
          </p:cNvSpPr>
          <p:nvPr/>
        </p:nvSpPr>
        <p:spPr>
          <a:xfrm flipH="1">
            <a:off x="5420576" y="1664950"/>
            <a:ext cx="107947" cy="111125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5" name="Равнобедренный треугольник 204">
            <a:extLst>
              <a:ext uri="{FF2B5EF4-FFF2-40B4-BE49-F238E27FC236}">
                <a16:creationId xmlns:a16="http://schemas.microsoft.com/office/drawing/2014/main" id="{770A4C07-6D0C-4C42-80F0-57FB59A956E1}"/>
              </a:ext>
            </a:extLst>
          </p:cNvPr>
          <p:cNvSpPr>
            <a:spLocks noChangeAspect="1"/>
          </p:cNvSpPr>
          <p:nvPr/>
        </p:nvSpPr>
        <p:spPr>
          <a:xfrm rot="10800000" flipH="1" flipV="1">
            <a:off x="6454977" y="3002103"/>
            <a:ext cx="107947" cy="111125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6" name="Равнобедренный треугольник 205">
            <a:extLst>
              <a:ext uri="{FF2B5EF4-FFF2-40B4-BE49-F238E27FC236}">
                <a16:creationId xmlns:a16="http://schemas.microsoft.com/office/drawing/2014/main" id="{57327FA5-ED6D-4044-ACBF-8BAC51FE8220}"/>
              </a:ext>
            </a:extLst>
          </p:cNvPr>
          <p:cNvSpPr>
            <a:spLocks noChangeAspect="1"/>
          </p:cNvSpPr>
          <p:nvPr/>
        </p:nvSpPr>
        <p:spPr>
          <a:xfrm rot="5400000" flipH="1" flipV="1">
            <a:off x="5402004" y="2231737"/>
            <a:ext cx="107950" cy="111122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08" name="Прямая соединительная линия 207">
            <a:extLst>
              <a:ext uri="{FF2B5EF4-FFF2-40B4-BE49-F238E27FC236}">
                <a16:creationId xmlns:a16="http://schemas.microsoft.com/office/drawing/2014/main" id="{8DCC01C3-D446-44B4-8E17-25F294A9B9CB}"/>
              </a:ext>
            </a:extLst>
          </p:cNvPr>
          <p:cNvCxnSpPr/>
          <p:nvPr/>
        </p:nvCxnSpPr>
        <p:spPr>
          <a:xfrm flipH="1">
            <a:off x="4854542" y="1968441"/>
            <a:ext cx="301611" cy="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9" name="Равнобедренный треугольник 208">
            <a:extLst>
              <a:ext uri="{FF2B5EF4-FFF2-40B4-BE49-F238E27FC236}">
                <a16:creationId xmlns:a16="http://schemas.microsoft.com/office/drawing/2014/main" id="{9C376F3E-9552-4B5E-8767-6A94E73D01F9}"/>
              </a:ext>
            </a:extLst>
          </p:cNvPr>
          <p:cNvSpPr>
            <a:spLocks noChangeAspect="1"/>
          </p:cNvSpPr>
          <p:nvPr/>
        </p:nvSpPr>
        <p:spPr>
          <a:xfrm rot="5400000" flipH="1" flipV="1">
            <a:off x="5199924" y="4477973"/>
            <a:ext cx="107950" cy="111122"/>
          </a:xfrm>
          <a:prstGeom prst="triangl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0" name="Равнобедренный треугольник 209">
            <a:extLst>
              <a:ext uri="{FF2B5EF4-FFF2-40B4-BE49-F238E27FC236}">
                <a16:creationId xmlns:a16="http://schemas.microsoft.com/office/drawing/2014/main" id="{E7505405-3499-4D31-904F-2F786827674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2075378" y="2644027"/>
            <a:ext cx="107947" cy="11112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11" name="Прямая соединительная линия 210">
            <a:extLst>
              <a:ext uri="{FF2B5EF4-FFF2-40B4-BE49-F238E27FC236}">
                <a16:creationId xmlns:a16="http://schemas.microsoft.com/office/drawing/2014/main" id="{F3D1245E-E282-4773-BC00-BB8E226B0161}"/>
              </a:ext>
            </a:extLst>
          </p:cNvPr>
          <p:cNvCxnSpPr>
            <a:cxnSpLocks/>
          </p:cNvCxnSpPr>
          <p:nvPr/>
        </p:nvCxnSpPr>
        <p:spPr>
          <a:xfrm flipH="1" flipV="1">
            <a:off x="4851438" y="1124768"/>
            <a:ext cx="5813" cy="84714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2" name="Надпись 73">
            <a:extLst>
              <a:ext uri="{FF2B5EF4-FFF2-40B4-BE49-F238E27FC236}">
                <a16:creationId xmlns:a16="http://schemas.microsoft.com/office/drawing/2014/main" id="{FDBF9EEA-D82A-474C-82CC-C6EAB19BE3CA}"/>
              </a:ext>
            </a:extLst>
          </p:cNvPr>
          <p:cNvSpPr txBox="1"/>
          <p:nvPr/>
        </p:nvSpPr>
        <p:spPr>
          <a:xfrm>
            <a:off x="4569698" y="2735676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P1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3" name="Надпись 74">
            <a:extLst>
              <a:ext uri="{FF2B5EF4-FFF2-40B4-BE49-F238E27FC236}">
                <a16:creationId xmlns:a16="http://schemas.microsoft.com/office/drawing/2014/main" id="{09A1B263-1786-44B7-9953-1D870B2E34FD}"/>
              </a:ext>
            </a:extLst>
          </p:cNvPr>
          <p:cNvSpPr txBox="1"/>
          <p:nvPr/>
        </p:nvSpPr>
        <p:spPr>
          <a:xfrm>
            <a:off x="2083297" y="1586731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P2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4" name="Надпись 75">
            <a:extLst>
              <a:ext uri="{FF2B5EF4-FFF2-40B4-BE49-F238E27FC236}">
                <a16:creationId xmlns:a16="http://schemas.microsoft.com/office/drawing/2014/main" id="{55E8EE45-9604-41D1-8479-1BF1A1695C7F}"/>
              </a:ext>
            </a:extLst>
          </p:cNvPr>
          <p:cNvSpPr txBox="1"/>
          <p:nvPr/>
        </p:nvSpPr>
        <p:spPr>
          <a:xfrm>
            <a:off x="2022473" y="3329484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G1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" name="Надпись 76">
            <a:extLst>
              <a:ext uri="{FF2B5EF4-FFF2-40B4-BE49-F238E27FC236}">
                <a16:creationId xmlns:a16="http://schemas.microsoft.com/office/drawing/2014/main" id="{A0A73245-8F92-4BD9-B209-C64D3D779F21}"/>
              </a:ext>
            </a:extLst>
          </p:cNvPr>
          <p:cNvSpPr txBox="1"/>
          <p:nvPr/>
        </p:nvSpPr>
        <p:spPr>
          <a:xfrm>
            <a:off x="4787861" y="3308913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G2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6" name="Надпись 77">
            <a:extLst>
              <a:ext uri="{FF2B5EF4-FFF2-40B4-BE49-F238E27FC236}">
                <a16:creationId xmlns:a16="http://schemas.microsoft.com/office/drawing/2014/main" id="{76C899A3-2F6D-47C8-8E53-9640CFC4CCED}"/>
              </a:ext>
            </a:extLst>
          </p:cNvPr>
          <p:cNvSpPr txBox="1"/>
          <p:nvPr/>
        </p:nvSpPr>
        <p:spPr>
          <a:xfrm>
            <a:off x="6468301" y="2816400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G3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7" name="Надпись 78">
            <a:extLst>
              <a:ext uri="{FF2B5EF4-FFF2-40B4-BE49-F238E27FC236}">
                <a16:creationId xmlns:a16="http://schemas.microsoft.com/office/drawing/2014/main" id="{1CE212A0-6659-4B8C-9877-F76BB9045A04}"/>
              </a:ext>
            </a:extLst>
          </p:cNvPr>
          <p:cNvSpPr txBox="1"/>
          <p:nvPr/>
        </p:nvSpPr>
        <p:spPr>
          <a:xfrm>
            <a:off x="5184726" y="1910863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G4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8" name="Блок-схема: ручное управление 217">
            <a:extLst>
              <a:ext uri="{FF2B5EF4-FFF2-40B4-BE49-F238E27FC236}">
                <a16:creationId xmlns:a16="http://schemas.microsoft.com/office/drawing/2014/main" id="{10B4ABB7-D2BA-42C5-8EEA-5D9BCA5DA7FB}"/>
              </a:ext>
            </a:extLst>
          </p:cNvPr>
          <p:cNvSpPr/>
          <p:nvPr/>
        </p:nvSpPr>
        <p:spPr>
          <a:xfrm rot="5400000" flipH="1" flipV="1">
            <a:off x="4998481" y="2112772"/>
            <a:ext cx="402041" cy="86698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9" name="Равнобедренный треугольник 218">
            <a:extLst>
              <a:ext uri="{FF2B5EF4-FFF2-40B4-BE49-F238E27FC236}">
                <a16:creationId xmlns:a16="http://schemas.microsoft.com/office/drawing/2014/main" id="{37187478-E3B3-48C5-9235-D37474E49274}"/>
              </a:ext>
            </a:extLst>
          </p:cNvPr>
          <p:cNvSpPr/>
          <p:nvPr/>
        </p:nvSpPr>
        <p:spPr>
          <a:xfrm>
            <a:off x="4794984" y="1353140"/>
            <a:ext cx="114297" cy="8825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20" name="Надпись 81">
            <a:extLst>
              <a:ext uri="{FF2B5EF4-FFF2-40B4-BE49-F238E27FC236}">
                <a16:creationId xmlns:a16="http://schemas.microsoft.com/office/drawing/2014/main" id="{D9ACA934-81AE-419B-95DC-D9D26E18BFAB}"/>
              </a:ext>
            </a:extLst>
          </p:cNvPr>
          <p:cNvSpPr txBox="1"/>
          <p:nvPr/>
        </p:nvSpPr>
        <p:spPr>
          <a:xfrm>
            <a:off x="4426693" y="1215783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G5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1" name="Надпись 82">
            <a:extLst>
              <a:ext uri="{FF2B5EF4-FFF2-40B4-BE49-F238E27FC236}">
                <a16:creationId xmlns:a16="http://schemas.microsoft.com/office/drawing/2014/main" id="{ADF98FC6-F678-4A19-983A-423BA9C50C4A}"/>
              </a:ext>
            </a:extLst>
          </p:cNvPr>
          <p:cNvSpPr txBox="1"/>
          <p:nvPr/>
        </p:nvSpPr>
        <p:spPr>
          <a:xfrm>
            <a:off x="2835032" y="4796258"/>
            <a:ext cx="507988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MR1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2" name="Надпись 83">
            <a:extLst>
              <a:ext uri="{FF2B5EF4-FFF2-40B4-BE49-F238E27FC236}">
                <a16:creationId xmlns:a16="http://schemas.microsoft.com/office/drawing/2014/main" id="{3F802477-5A91-4216-B702-20893A3D66D2}"/>
              </a:ext>
            </a:extLst>
          </p:cNvPr>
          <p:cNvSpPr txBox="1"/>
          <p:nvPr/>
        </p:nvSpPr>
        <p:spPr>
          <a:xfrm>
            <a:off x="1567390" y="3482009"/>
            <a:ext cx="507988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MR2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3" name="Надпись 84">
            <a:extLst>
              <a:ext uri="{FF2B5EF4-FFF2-40B4-BE49-F238E27FC236}">
                <a16:creationId xmlns:a16="http://schemas.microsoft.com/office/drawing/2014/main" id="{77565DEB-D709-46B5-8A46-B9D5181248EC}"/>
              </a:ext>
            </a:extLst>
          </p:cNvPr>
          <p:cNvSpPr txBox="1"/>
          <p:nvPr/>
        </p:nvSpPr>
        <p:spPr>
          <a:xfrm>
            <a:off x="4455196" y="3585664"/>
            <a:ext cx="507988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MR3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4" name="Надпись 85">
            <a:extLst>
              <a:ext uri="{FF2B5EF4-FFF2-40B4-BE49-F238E27FC236}">
                <a16:creationId xmlns:a16="http://schemas.microsoft.com/office/drawing/2014/main" id="{B6A70A6A-ACB4-4806-9FBD-7DAC9B9A4402}"/>
              </a:ext>
            </a:extLst>
          </p:cNvPr>
          <p:cNvSpPr txBox="1"/>
          <p:nvPr/>
        </p:nvSpPr>
        <p:spPr>
          <a:xfrm>
            <a:off x="5101630" y="3905497"/>
            <a:ext cx="507988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MR4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" name="Надпись 86">
            <a:extLst>
              <a:ext uri="{FF2B5EF4-FFF2-40B4-BE49-F238E27FC236}">
                <a16:creationId xmlns:a16="http://schemas.microsoft.com/office/drawing/2014/main" id="{6AD11883-954B-4A64-B5D2-09CB2F78FF48}"/>
              </a:ext>
            </a:extLst>
          </p:cNvPr>
          <p:cNvSpPr txBox="1"/>
          <p:nvPr/>
        </p:nvSpPr>
        <p:spPr>
          <a:xfrm>
            <a:off x="6613442" y="3746479"/>
            <a:ext cx="507988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MR5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6" name="Надпись 87">
            <a:extLst>
              <a:ext uri="{FF2B5EF4-FFF2-40B4-BE49-F238E27FC236}">
                <a16:creationId xmlns:a16="http://schemas.microsoft.com/office/drawing/2014/main" id="{1C19E38D-C014-479C-9F3A-F310399AAB53}"/>
              </a:ext>
            </a:extLst>
          </p:cNvPr>
          <p:cNvSpPr txBox="1"/>
          <p:nvPr/>
        </p:nvSpPr>
        <p:spPr>
          <a:xfrm>
            <a:off x="4846517" y="2754259"/>
            <a:ext cx="507988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MR6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7" name="Надпись 88">
            <a:extLst>
              <a:ext uri="{FF2B5EF4-FFF2-40B4-BE49-F238E27FC236}">
                <a16:creationId xmlns:a16="http://schemas.microsoft.com/office/drawing/2014/main" id="{EA371E78-E7F7-478A-90F8-B2A06A3AB5CF}"/>
              </a:ext>
            </a:extLst>
          </p:cNvPr>
          <p:cNvSpPr txBox="1"/>
          <p:nvPr/>
        </p:nvSpPr>
        <p:spPr>
          <a:xfrm>
            <a:off x="5076512" y="3565867"/>
            <a:ext cx="507988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MR7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8" name="Надпись 89">
            <a:extLst>
              <a:ext uri="{FF2B5EF4-FFF2-40B4-BE49-F238E27FC236}">
                <a16:creationId xmlns:a16="http://schemas.microsoft.com/office/drawing/2014/main" id="{E875B00D-C3C4-40E3-9AFC-DFAD5CA91AD7}"/>
              </a:ext>
            </a:extLst>
          </p:cNvPr>
          <p:cNvSpPr txBox="1"/>
          <p:nvPr/>
        </p:nvSpPr>
        <p:spPr>
          <a:xfrm>
            <a:off x="6359454" y="3382793"/>
            <a:ext cx="507988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MR8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9" name="Надпись 90">
            <a:extLst>
              <a:ext uri="{FF2B5EF4-FFF2-40B4-BE49-F238E27FC236}">
                <a16:creationId xmlns:a16="http://schemas.microsoft.com/office/drawing/2014/main" id="{CFAD001A-4EDB-4A15-98A2-EAE67DD1B1C4}"/>
              </a:ext>
            </a:extLst>
          </p:cNvPr>
          <p:cNvSpPr txBox="1"/>
          <p:nvPr/>
        </p:nvSpPr>
        <p:spPr>
          <a:xfrm>
            <a:off x="5020536" y="1462176"/>
            <a:ext cx="507988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MR9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0" name="Надпись 91">
            <a:extLst>
              <a:ext uri="{FF2B5EF4-FFF2-40B4-BE49-F238E27FC236}">
                <a16:creationId xmlns:a16="http://schemas.microsoft.com/office/drawing/2014/main" id="{4EFEBFE9-540B-49D9-B8C6-69533C8A2A7B}"/>
              </a:ext>
            </a:extLst>
          </p:cNvPr>
          <p:cNvSpPr txBox="1"/>
          <p:nvPr/>
        </p:nvSpPr>
        <p:spPr>
          <a:xfrm>
            <a:off x="6093660" y="1321901"/>
            <a:ext cx="564163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MR10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1" name="Надпись 92">
            <a:extLst>
              <a:ext uri="{FF2B5EF4-FFF2-40B4-BE49-F238E27FC236}">
                <a16:creationId xmlns:a16="http://schemas.microsoft.com/office/drawing/2014/main" id="{1954D2D3-AE49-4FA2-873B-CCC19C4C5E15}"/>
              </a:ext>
            </a:extLst>
          </p:cNvPr>
          <p:cNvSpPr txBox="1"/>
          <p:nvPr/>
        </p:nvSpPr>
        <p:spPr>
          <a:xfrm>
            <a:off x="3391215" y="1872035"/>
            <a:ext cx="285743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2" name="Надпись 93">
            <a:extLst>
              <a:ext uri="{FF2B5EF4-FFF2-40B4-BE49-F238E27FC236}">
                <a16:creationId xmlns:a16="http://schemas.microsoft.com/office/drawing/2014/main" id="{618A5B17-9D19-472B-B76B-554D5E57165F}"/>
              </a:ext>
            </a:extLst>
          </p:cNvPr>
          <p:cNvSpPr txBox="1"/>
          <p:nvPr/>
        </p:nvSpPr>
        <p:spPr>
          <a:xfrm>
            <a:off x="2437301" y="4539316"/>
            <a:ext cx="299292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3" name="Надпись 94">
            <a:extLst>
              <a:ext uri="{FF2B5EF4-FFF2-40B4-BE49-F238E27FC236}">
                <a16:creationId xmlns:a16="http://schemas.microsoft.com/office/drawing/2014/main" id="{9DECCC3D-6B6D-41E4-933D-6E060E6D6153}"/>
              </a:ext>
            </a:extLst>
          </p:cNvPr>
          <p:cNvSpPr txBox="1"/>
          <p:nvPr/>
        </p:nvSpPr>
        <p:spPr>
          <a:xfrm>
            <a:off x="6396354" y="4330559"/>
            <a:ext cx="471088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4" name="Надпись 95">
            <a:extLst>
              <a:ext uri="{FF2B5EF4-FFF2-40B4-BE49-F238E27FC236}">
                <a16:creationId xmlns:a16="http://schemas.microsoft.com/office/drawing/2014/main" id="{2573DDC5-57F8-4212-A2E0-953679DC7CDF}"/>
              </a:ext>
            </a:extLst>
          </p:cNvPr>
          <p:cNvSpPr txBox="1"/>
          <p:nvPr/>
        </p:nvSpPr>
        <p:spPr>
          <a:xfrm>
            <a:off x="6430500" y="1719130"/>
            <a:ext cx="471088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" name="Надпись 96">
            <a:extLst>
              <a:ext uri="{FF2B5EF4-FFF2-40B4-BE49-F238E27FC236}">
                <a16:creationId xmlns:a16="http://schemas.microsoft.com/office/drawing/2014/main" id="{88C4C314-7659-4FE5-9540-5C19EE889151}"/>
              </a:ext>
            </a:extLst>
          </p:cNvPr>
          <p:cNvSpPr txBox="1"/>
          <p:nvPr/>
        </p:nvSpPr>
        <p:spPr>
          <a:xfrm>
            <a:off x="4841844" y="2030344"/>
            <a:ext cx="336675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6" name="Прямая соединительная линия 235">
            <a:extLst>
              <a:ext uri="{FF2B5EF4-FFF2-40B4-BE49-F238E27FC236}">
                <a16:creationId xmlns:a16="http://schemas.microsoft.com/office/drawing/2014/main" id="{9941CE0C-1899-4F91-A5F9-68C0896BEC55}"/>
              </a:ext>
            </a:extLst>
          </p:cNvPr>
          <p:cNvCxnSpPr/>
          <p:nvPr/>
        </p:nvCxnSpPr>
        <p:spPr>
          <a:xfrm>
            <a:off x="2373861" y="2438366"/>
            <a:ext cx="32755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7" name="Прямая соединительная линия 236">
            <a:extLst>
              <a:ext uri="{FF2B5EF4-FFF2-40B4-BE49-F238E27FC236}">
                <a16:creationId xmlns:a16="http://schemas.microsoft.com/office/drawing/2014/main" id="{D370A54C-8EA2-4724-92B5-A2C7BD9BA568}"/>
              </a:ext>
            </a:extLst>
          </p:cNvPr>
          <p:cNvCxnSpPr/>
          <p:nvPr/>
        </p:nvCxnSpPr>
        <p:spPr>
          <a:xfrm>
            <a:off x="2693787" y="1628008"/>
            <a:ext cx="32755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8" name="Надпись 99">
            <a:extLst>
              <a:ext uri="{FF2B5EF4-FFF2-40B4-BE49-F238E27FC236}">
                <a16:creationId xmlns:a16="http://schemas.microsoft.com/office/drawing/2014/main" id="{277A3C5D-FE5B-4F4A-9E23-A1E5510168C0}"/>
              </a:ext>
            </a:extLst>
          </p:cNvPr>
          <p:cNvSpPr txBox="1"/>
          <p:nvPr/>
        </p:nvSpPr>
        <p:spPr>
          <a:xfrm>
            <a:off x="2792759" y="1290525"/>
            <a:ext cx="466889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9" name="Надпись 100">
            <a:extLst>
              <a:ext uri="{FF2B5EF4-FFF2-40B4-BE49-F238E27FC236}">
                <a16:creationId xmlns:a16="http://schemas.microsoft.com/office/drawing/2014/main" id="{9A0CBD70-EFC5-48FB-B582-39C18F39777D}"/>
              </a:ext>
            </a:extLst>
          </p:cNvPr>
          <p:cNvSpPr txBox="1"/>
          <p:nvPr/>
        </p:nvSpPr>
        <p:spPr>
          <a:xfrm>
            <a:off x="2352146" y="2498198"/>
            <a:ext cx="466889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0" name="Надпись 101">
            <a:extLst>
              <a:ext uri="{FF2B5EF4-FFF2-40B4-BE49-F238E27FC236}">
                <a16:creationId xmlns:a16="http://schemas.microsoft.com/office/drawing/2014/main" id="{EC728E1E-9CFE-41A5-85F6-C02FE32F8F73}"/>
              </a:ext>
            </a:extLst>
          </p:cNvPr>
          <p:cNvSpPr txBox="1"/>
          <p:nvPr/>
        </p:nvSpPr>
        <p:spPr>
          <a:xfrm>
            <a:off x="1882942" y="4887422"/>
            <a:ext cx="466889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1" name="Надпись 102">
            <a:extLst>
              <a:ext uri="{FF2B5EF4-FFF2-40B4-BE49-F238E27FC236}">
                <a16:creationId xmlns:a16="http://schemas.microsoft.com/office/drawing/2014/main" id="{70E389AD-6683-43B1-B698-017093E3D962}"/>
              </a:ext>
            </a:extLst>
          </p:cNvPr>
          <p:cNvSpPr txBox="1"/>
          <p:nvPr/>
        </p:nvSpPr>
        <p:spPr>
          <a:xfrm>
            <a:off x="1906972" y="4041729"/>
            <a:ext cx="466889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2" name="Надпись 103">
            <a:extLst>
              <a:ext uri="{FF2B5EF4-FFF2-40B4-BE49-F238E27FC236}">
                <a16:creationId xmlns:a16="http://schemas.microsoft.com/office/drawing/2014/main" id="{AF6F02AF-4863-4A73-8822-7B8F2EF8EF65}"/>
              </a:ext>
            </a:extLst>
          </p:cNvPr>
          <p:cNvSpPr txBox="1"/>
          <p:nvPr/>
        </p:nvSpPr>
        <p:spPr>
          <a:xfrm>
            <a:off x="3915662" y="2709650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P3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3" name="Надпись 104">
            <a:extLst>
              <a:ext uri="{FF2B5EF4-FFF2-40B4-BE49-F238E27FC236}">
                <a16:creationId xmlns:a16="http://schemas.microsoft.com/office/drawing/2014/main" id="{74E8548D-7C48-4652-85B9-C829C484935B}"/>
              </a:ext>
            </a:extLst>
          </p:cNvPr>
          <p:cNvSpPr txBox="1"/>
          <p:nvPr/>
        </p:nvSpPr>
        <p:spPr>
          <a:xfrm>
            <a:off x="3517857" y="2709650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P4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4" name="Надпись 105">
            <a:extLst>
              <a:ext uri="{FF2B5EF4-FFF2-40B4-BE49-F238E27FC236}">
                <a16:creationId xmlns:a16="http://schemas.microsoft.com/office/drawing/2014/main" id="{CB595E4D-0E6D-46C8-8C85-C7D53681D174}"/>
              </a:ext>
            </a:extLst>
          </p:cNvPr>
          <p:cNvSpPr txBox="1"/>
          <p:nvPr/>
        </p:nvSpPr>
        <p:spPr>
          <a:xfrm>
            <a:off x="3116584" y="2708704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P5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5" name="Прямая соединительная линия 244">
            <a:extLst>
              <a:ext uri="{FF2B5EF4-FFF2-40B4-BE49-F238E27FC236}">
                <a16:creationId xmlns:a16="http://schemas.microsoft.com/office/drawing/2014/main" id="{95B7484D-9221-43E7-80AA-9CE49B235F17}"/>
              </a:ext>
            </a:extLst>
          </p:cNvPr>
          <p:cNvCxnSpPr/>
          <p:nvPr/>
        </p:nvCxnSpPr>
        <p:spPr>
          <a:xfrm flipH="1">
            <a:off x="4597370" y="4178906"/>
            <a:ext cx="0" cy="360862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245">
            <a:extLst>
              <a:ext uri="{FF2B5EF4-FFF2-40B4-BE49-F238E27FC236}">
                <a16:creationId xmlns:a16="http://schemas.microsoft.com/office/drawing/2014/main" id="{EC11E5CD-91F7-4C9C-B7A0-79C361F39632}"/>
              </a:ext>
            </a:extLst>
          </p:cNvPr>
          <p:cNvCxnSpPr/>
          <p:nvPr/>
        </p:nvCxnSpPr>
        <p:spPr>
          <a:xfrm>
            <a:off x="2883868" y="4162054"/>
            <a:ext cx="0" cy="86414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246">
            <a:extLst>
              <a:ext uri="{FF2B5EF4-FFF2-40B4-BE49-F238E27FC236}">
                <a16:creationId xmlns:a16="http://schemas.microsoft.com/office/drawing/2014/main" id="{157E37AC-922B-4C99-8577-44525391FA35}"/>
              </a:ext>
            </a:extLst>
          </p:cNvPr>
          <p:cNvCxnSpPr/>
          <p:nvPr/>
        </p:nvCxnSpPr>
        <p:spPr>
          <a:xfrm>
            <a:off x="2667585" y="5022617"/>
            <a:ext cx="205752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8" name="Равнобедренный треугольник 247">
            <a:extLst>
              <a:ext uri="{FF2B5EF4-FFF2-40B4-BE49-F238E27FC236}">
                <a16:creationId xmlns:a16="http://schemas.microsoft.com/office/drawing/2014/main" id="{571CF6D1-A3C1-4936-B5D3-6AF31176D151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2820619" y="4559088"/>
            <a:ext cx="107947" cy="111125"/>
          </a:xfrm>
          <a:prstGeom prst="triangl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56" name="Прямая соединительная линия 155">
            <a:extLst>
              <a:ext uri="{FF2B5EF4-FFF2-40B4-BE49-F238E27FC236}">
                <a16:creationId xmlns:a16="http://schemas.microsoft.com/office/drawing/2014/main" id="{EA5658D5-CECD-4742-B17F-AB13EF81AB59}"/>
              </a:ext>
            </a:extLst>
          </p:cNvPr>
          <p:cNvCxnSpPr>
            <a:cxnSpLocks/>
          </p:cNvCxnSpPr>
          <p:nvPr/>
        </p:nvCxnSpPr>
        <p:spPr>
          <a:xfrm>
            <a:off x="5681454" y="4014900"/>
            <a:ext cx="1454888" cy="2020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>
            <a:extLst>
              <a:ext uri="{FF2B5EF4-FFF2-40B4-BE49-F238E27FC236}">
                <a16:creationId xmlns:a16="http://schemas.microsoft.com/office/drawing/2014/main" id="{3DD2696D-7A51-4EEC-AF9F-84E9EBFEFB89}"/>
              </a:ext>
            </a:extLst>
          </p:cNvPr>
          <p:cNvCxnSpPr>
            <a:cxnSpLocks/>
          </p:cNvCxnSpPr>
          <p:nvPr/>
        </p:nvCxnSpPr>
        <p:spPr>
          <a:xfrm>
            <a:off x="5076512" y="3857803"/>
            <a:ext cx="1237460" cy="121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9" name="Равнобедренный треугольник 198">
            <a:extLst>
              <a:ext uri="{FF2B5EF4-FFF2-40B4-BE49-F238E27FC236}">
                <a16:creationId xmlns:a16="http://schemas.microsoft.com/office/drawing/2014/main" id="{8B6ABEDB-2DF9-4DB6-ABE6-D07B3D37168C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5311039" y="3794502"/>
            <a:ext cx="107950" cy="111122"/>
          </a:xfrm>
          <a:prstGeom prst="triangl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46" name="Прямая соединительная линия 145">
            <a:extLst>
              <a:ext uri="{FF2B5EF4-FFF2-40B4-BE49-F238E27FC236}">
                <a16:creationId xmlns:a16="http://schemas.microsoft.com/office/drawing/2014/main" id="{CFF65477-C8F9-4889-A0F5-CE1662FE4AC5}"/>
              </a:ext>
            </a:extLst>
          </p:cNvPr>
          <p:cNvCxnSpPr>
            <a:cxnSpLocks/>
          </p:cNvCxnSpPr>
          <p:nvPr/>
        </p:nvCxnSpPr>
        <p:spPr>
          <a:xfrm flipV="1">
            <a:off x="2157292" y="3530741"/>
            <a:ext cx="4135859" cy="98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Прямоугольник 158">
            <a:extLst>
              <a:ext uri="{FF2B5EF4-FFF2-40B4-BE49-F238E27FC236}">
                <a16:creationId xmlns:a16="http://schemas.microsoft.com/office/drawing/2014/main" id="{6E2C05E2-8163-4771-9B74-209C4A8E38CE}"/>
              </a:ext>
            </a:extLst>
          </p:cNvPr>
          <p:cNvSpPr/>
          <p:nvPr/>
        </p:nvSpPr>
        <p:spPr>
          <a:xfrm>
            <a:off x="3049496" y="3022316"/>
            <a:ext cx="1365880" cy="13082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160" name="Надпись 21">
            <a:extLst>
              <a:ext uri="{FF2B5EF4-FFF2-40B4-BE49-F238E27FC236}">
                <a16:creationId xmlns:a16="http://schemas.microsoft.com/office/drawing/2014/main" id="{BF41C1C7-11B1-4FAE-9921-83539417EFBE}"/>
              </a:ext>
            </a:extLst>
          </p:cNvPr>
          <p:cNvSpPr txBox="1"/>
          <p:nvPr/>
        </p:nvSpPr>
        <p:spPr>
          <a:xfrm>
            <a:off x="3263996" y="3225291"/>
            <a:ext cx="948324" cy="811873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ropane </a:t>
            </a:r>
            <a:r>
              <a:rPr lang="en-US" sz="1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re-cooling </a:t>
            </a:r>
            <a:r>
              <a:rPr lang="en-US" sz="1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ystem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3" name="Равнобедренный треугольник 202">
            <a:extLst>
              <a:ext uri="{FF2B5EF4-FFF2-40B4-BE49-F238E27FC236}">
                <a16:creationId xmlns:a16="http://schemas.microsoft.com/office/drawing/2014/main" id="{421D0361-0BCB-4B98-BF07-F4B361DD2B41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5259267" y="3477003"/>
            <a:ext cx="107950" cy="111122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4" name="Равнобедренный треугольник 203">
            <a:extLst>
              <a:ext uri="{FF2B5EF4-FFF2-40B4-BE49-F238E27FC236}">
                <a16:creationId xmlns:a16="http://schemas.microsoft.com/office/drawing/2014/main" id="{C9F0CA43-CEFE-4292-8283-A691C0160C91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2345786" y="3485237"/>
            <a:ext cx="107950" cy="111122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313" name="Прямая соединительная линия 312">
            <a:extLst>
              <a:ext uri="{FF2B5EF4-FFF2-40B4-BE49-F238E27FC236}">
                <a16:creationId xmlns:a16="http://schemas.microsoft.com/office/drawing/2014/main" id="{ED1CBD39-8890-4A43-B814-6F8A4AC2C021}"/>
              </a:ext>
            </a:extLst>
          </p:cNvPr>
          <p:cNvCxnSpPr>
            <a:cxnSpLocks/>
          </p:cNvCxnSpPr>
          <p:nvPr/>
        </p:nvCxnSpPr>
        <p:spPr>
          <a:xfrm flipV="1">
            <a:off x="4848357" y="1098145"/>
            <a:ext cx="3062010" cy="247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7" name="Прямая соединительная линия 326">
            <a:extLst>
              <a:ext uri="{FF2B5EF4-FFF2-40B4-BE49-F238E27FC236}">
                <a16:creationId xmlns:a16="http://schemas.microsoft.com/office/drawing/2014/main" id="{7A70D0AC-B6DF-4C4D-8F50-53012347734A}"/>
              </a:ext>
            </a:extLst>
          </p:cNvPr>
          <p:cNvCxnSpPr>
            <a:cxnSpLocks/>
          </p:cNvCxnSpPr>
          <p:nvPr/>
        </p:nvCxnSpPr>
        <p:spPr>
          <a:xfrm flipV="1">
            <a:off x="7910365" y="1099751"/>
            <a:ext cx="1" cy="160895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0" name="Прямая соединительная линия 329">
            <a:extLst>
              <a:ext uri="{FF2B5EF4-FFF2-40B4-BE49-F238E27FC236}">
                <a16:creationId xmlns:a16="http://schemas.microsoft.com/office/drawing/2014/main" id="{56813641-6067-4C4B-A476-9B5EC332B3C8}"/>
              </a:ext>
            </a:extLst>
          </p:cNvPr>
          <p:cNvCxnSpPr>
            <a:cxnSpLocks/>
          </p:cNvCxnSpPr>
          <p:nvPr/>
        </p:nvCxnSpPr>
        <p:spPr>
          <a:xfrm flipV="1">
            <a:off x="9095699" y="1091201"/>
            <a:ext cx="1" cy="1608953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1" name="Прямая соединительная линия 330">
            <a:extLst>
              <a:ext uri="{FF2B5EF4-FFF2-40B4-BE49-F238E27FC236}">
                <a16:creationId xmlns:a16="http://schemas.microsoft.com/office/drawing/2014/main" id="{749271FC-E432-4CDE-8D10-8DB5628E9B9A}"/>
              </a:ext>
            </a:extLst>
          </p:cNvPr>
          <p:cNvCxnSpPr>
            <a:cxnSpLocks/>
          </p:cNvCxnSpPr>
          <p:nvPr/>
        </p:nvCxnSpPr>
        <p:spPr>
          <a:xfrm>
            <a:off x="9077638" y="1096841"/>
            <a:ext cx="468681" cy="0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4" name="Равнобедренный треугольник 333">
            <a:extLst>
              <a:ext uri="{FF2B5EF4-FFF2-40B4-BE49-F238E27FC236}">
                <a16:creationId xmlns:a16="http://schemas.microsoft.com/office/drawing/2014/main" id="{D289E258-CA44-4228-B57D-AADD80BBEB70}"/>
              </a:ext>
            </a:extLst>
          </p:cNvPr>
          <p:cNvSpPr/>
          <p:nvPr/>
        </p:nvSpPr>
        <p:spPr>
          <a:xfrm rot="5400000">
            <a:off x="6152063" y="1057828"/>
            <a:ext cx="114297" cy="8825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35" name="Равнобедренный треугольник 334">
            <a:extLst>
              <a:ext uri="{FF2B5EF4-FFF2-40B4-BE49-F238E27FC236}">
                <a16:creationId xmlns:a16="http://schemas.microsoft.com/office/drawing/2014/main" id="{2538C433-0522-47B0-85D0-D0A81EAC844B}"/>
              </a:ext>
            </a:extLst>
          </p:cNvPr>
          <p:cNvSpPr/>
          <p:nvPr/>
        </p:nvSpPr>
        <p:spPr>
          <a:xfrm flipV="1">
            <a:off x="7853216" y="2202747"/>
            <a:ext cx="114297" cy="8825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36" name="Равнобедренный треугольник 335">
            <a:extLst>
              <a:ext uri="{FF2B5EF4-FFF2-40B4-BE49-F238E27FC236}">
                <a16:creationId xmlns:a16="http://schemas.microsoft.com/office/drawing/2014/main" id="{67FFA283-DC47-42AF-BD28-286924AFECBE}"/>
              </a:ext>
            </a:extLst>
          </p:cNvPr>
          <p:cNvSpPr/>
          <p:nvPr/>
        </p:nvSpPr>
        <p:spPr>
          <a:xfrm>
            <a:off x="9038550" y="1305428"/>
            <a:ext cx="114297" cy="8825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337" name="Прямая соединительная линия 336">
            <a:extLst>
              <a:ext uri="{FF2B5EF4-FFF2-40B4-BE49-F238E27FC236}">
                <a16:creationId xmlns:a16="http://schemas.microsoft.com/office/drawing/2014/main" id="{45FA8581-221B-4CA6-9DE3-7DAFF26D8619}"/>
              </a:ext>
            </a:extLst>
          </p:cNvPr>
          <p:cNvCxnSpPr>
            <a:cxnSpLocks/>
          </p:cNvCxnSpPr>
          <p:nvPr/>
        </p:nvCxnSpPr>
        <p:spPr>
          <a:xfrm flipH="1">
            <a:off x="9546320" y="1098147"/>
            <a:ext cx="0" cy="3516503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6" name="Прямая соединительная линия 345">
            <a:extLst>
              <a:ext uri="{FF2B5EF4-FFF2-40B4-BE49-F238E27FC236}">
                <a16:creationId xmlns:a16="http://schemas.microsoft.com/office/drawing/2014/main" id="{074D143C-E21B-4487-A08B-046276408276}"/>
              </a:ext>
            </a:extLst>
          </p:cNvPr>
          <p:cNvCxnSpPr>
            <a:cxnSpLocks/>
          </p:cNvCxnSpPr>
          <p:nvPr/>
        </p:nvCxnSpPr>
        <p:spPr>
          <a:xfrm>
            <a:off x="9546320" y="4586205"/>
            <a:ext cx="1175672" cy="0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8" name="Прямоугольник 347">
            <a:extLst>
              <a:ext uri="{FF2B5EF4-FFF2-40B4-BE49-F238E27FC236}">
                <a16:creationId xmlns:a16="http://schemas.microsoft.com/office/drawing/2014/main" id="{D2305D17-B13E-4713-98D4-E271ED550BFD}"/>
              </a:ext>
            </a:extLst>
          </p:cNvPr>
          <p:cNvSpPr>
            <a:spLocks noChangeAspect="1"/>
          </p:cNvSpPr>
          <p:nvPr/>
        </p:nvSpPr>
        <p:spPr>
          <a:xfrm>
            <a:off x="10009192" y="5144376"/>
            <a:ext cx="2047875" cy="326693"/>
          </a:xfrm>
          <a:prstGeom prst="rect">
            <a:avLst/>
          </a:prstGeom>
          <a:pattFill prst="dashHorz">
            <a:fgClr>
              <a:schemeClr val="tx1"/>
            </a:fgClr>
            <a:bgClr>
              <a:srgbClr val="B5F4FD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49" name="Равнобедренный треугольник 348">
            <a:extLst>
              <a:ext uri="{FF2B5EF4-FFF2-40B4-BE49-F238E27FC236}">
                <a16:creationId xmlns:a16="http://schemas.microsoft.com/office/drawing/2014/main" id="{E7E9E114-21BE-42BA-8167-0BE5F74B266B}"/>
              </a:ext>
            </a:extLst>
          </p:cNvPr>
          <p:cNvSpPr/>
          <p:nvPr/>
        </p:nvSpPr>
        <p:spPr>
          <a:xfrm flipV="1">
            <a:off x="9489171" y="3859907"/>
            <a:ext cx="114297" cy="8825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50" name="Равнобедренный треугольник 349">
            <a:extLst>
              <a:ext uri="{FF2B5EF4-FFF2-40B4-BE49-F238E27FC236}">
                <a16:creationId xmlns:a16="http://schemas.microsoft.com/office/drawing/2014/main" id="{A4D95A75-EAFE-4713-BC52-004591BCD7B3}"/>
              </a:ext>
            </a:extLst>
          </p:cNvPr>
          <p:cNvSpPr/>
          <p:nvPr/>
        </p:nvSpPr>
        <p:spPr>
          <a:xfrm rot="16200000" flipV="1">
            <a:off x="9966892" y="4559088"/>
            <a:ext cx="114297" cy="8825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354" name="Группа 353">
            <a:extLst>
              <a:ext uri="{FF2B5EF4-FFF2-40B4-BE49-F238E27FC236}">
                <a16:creationId xmlns:a16="http://schemas.microsoft.com/office/drawing/2014/main" id="{E7FDD75A-90AB-468B-B7D0-D84AD01E80D5}"/>
              </a:ext>
            </a:extLst>
          </p:cNvPr>
          <p:cNvGrpSpPr/>
          <p:nvPr/>
        </p:nvGrpSpPr>
        <p:grpSpPr>
          <a:xfrm>
            <a:off x="8905197" y="2385901"/>
            <a:ext cx="324000" cy="324000"/>
            <a:chOff x="10068170" y="850899"/>
            <a:chExt cx="324000" cy="324000"/>
          </a:xfrm>
        </p:grpSpPr>
        <p:sp>
          <p:nvSpPr>
            <p:cNvPr id="352" name="Овал 351">
              <a:extLst>
                <a:ext uri="{FF2B5EF4-FFF2-40B4-BE49-F238E27FC236}">
                  <a16:creationId xmlns:a16="http://schemas.microsoft.com/office/drawing/2014/main" id="{D8996EB0-884E-4F3D-8587-B91185D5D1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68170" y="850899"/>
              <a:ext cx="324000" cy="324000"/>
            </a:xfrm>
            <a:prstGeom prst="ellipse">
              <a:avLst/>
            </a:prstGeom>
            <a:pattFill prst="dashHorz">
              <a:fgClr>
                <a:srgbClr val="C00000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Равнобедренный треугольник 352">
              <a:extLst>
                <a:ext uri="{FF2B5EF4-FFF2-40B4-BE49-F238E27FC236}">
                  <a16:creationId xmlns:a16="http://schemas.microsoft.com/office/drawing/2014/main" id="{54249E94-E90F-489A-8E97-1397B8D5D7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2706" y="875201"/>
              <a:ext cx="228594" cy="21600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0132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6D8071CD-CFF7-4D26-9BBA-A346C43CCEA5}"/>
              </a:ext>
            </a:extLst>
          </p:cNvPr>
          <p:cNvSpPr/>
          <p:nvPr/>
        </p:nvSpPr>
        <p:spPr>
          <a:xfrm>
            <a:off x="545432" y="160421"/>
            <a:ext cx="11357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LNG STORAGE TANKS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B438107A-EC1C-4957-A348-87248D8B2AE1}"/>
              </a:ext>
            </a:extLst>
          </p:cNvPr>
          <p:cNvGrpSpPr/>
          <p:nvPr/>
        </p:nvGrpSpPr>
        <p:grpSpPr>
          <a:xfrm>
            <a:off x="2874468" y="2945024"/>
            <a:ext cx="1727835" cy="1353820"/>
            <a:chOff x="533400" y="1097280"/>
            <a:chExt cx="1728000" cy="135432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D4291D01-8736-4771-AFE6-3120431B572A}"/>
                </a:ext>
              </a:extLst>
            </p:cNvPr>
            <p:cNvGrpSpPr/>
            <p:nvPr/>
          </p:nvGrpSpPr>
          <p:grpSpPr>
            <a:xfrm>
              <a:off x="533400" y="1097280"/>
              <a:ext cx="1728000" cy="1354320"/>
              <a:chOff x="533400" y="1097280"/>
              <a:chExt cx="1728000" cy="1354320"/>
            </a:xfrm>
          </p:grpSpPr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id="{EB12E4C7-D168-45AE-8A57-F75B6904ABF9}"/>
                  </a:ext>
                </a:extLst>
              </p:cNvPr>
              <p:cNvSpPr/>
              <p:nvPr/>
            </p:nvSpPr>
            <p:spPr>
              <a:xfrm>
                <a:off x="533400" y="1097280"/>
                <a:ext cx="1728000" cy="586740"/>
              </a:xfrm>
              <a:prstGeom prst="ellipse">
                <a:avLst/>
              </a:prstGeom>
              <a:pattFill prst="openDmnd">
                <a:fgClr>
                  <a:schemeClr val="tx1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9029C934-95C8-4729-9BEC-A10F459B51C7}"/>
                  </a:ext>
                </a:extLst>
              </p:cNvPr>
              <p:cNvSpPr/>
              <p:nvPr/>
            </p:nvSpPr>
            <p:spPr>
              <a:xfrm>
                <a:off x="605400" y="1150620"/>
                <a:ext cx="1584000" cy="5334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27" name="Группа 26">
                <a:extLst>
                  <a:ext uri="{FF2B5EF4-FFF2-40B4-BE49-F238E27FC236}">
                    <a16:creationId xmlns:a16="http://schemas.microsoft.com/office/drawing/2014/main" id="{6AD91BD8-39C8-40DC-8AA3-48FC746C355F}"/>
                  </a:ext>
                </a:extLst>
              </p:cNvPr>
              <p:cNvGrpSpPr/>
              <p:nvPr/>
            </p:nvGrpSpPr>
            <p:grpSpPr>
              <a:xfrm>
                <a:off x="533400" y="1371600"/>
                <a:ext cx="1728000" cy="1080000"/>
                <a:chOff x="533400" y="1386840"/>
                <a:chExt cx="1728000" cy="1080000"/>
              </a:xfrm>
            </p:grpSpPr>
            <p:sp>
              <p:nvSpPr>
                <p:cNvPr id="28" name="Прямоугольник 27">
                  <a:extLst>
                    <a:ext uri="{FF2B5EF4-FFF2-40B4-BE49-F238E27FC236}">
                      <a16:creationId xmlns:a16="http://schemas.microsoft.com/office/drawing/2014/main" id="{93C550CD-CB11-4728-A2AB-6F0D160FA6CD}"/>
                    </a:ext>
                  </a:extLst>
                </p:cNvPr>
                <p:cNvSpPr/>
                <p:nvPr/>
              </p:nvSpPr>
              <p:spPr>
                <a:xfrm>
                  <a:off x="533400" y="1386840"/>
                  <a:ext cx="1728000" cy="1080000"/>
                </a:xfrm>
                <a:prstGeom prst="rect">
                  <a:avLst/>
                </a:prstGeom>
                <a:pattFill prst="openDmnd">
                  <a:fgClr>
                    <a:schemeClr val="tx1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007E6195-7B76-4D5D-9FD9-FF5628A5CF97}"/>
                    </a:ext>
                  </a:extLst>
                </p:cNvPr>
                <p:cNvSpPr/>
                <p:nvPr/>
              </p:nvSpPr>
              <p:spPr>
                <a:xfrm>
                  <a:off x="605400" y="1386840"/>
                  <a:ext cx="1584000" cy="100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ED7D0DAC-209A-4D71-ABC0-2CBC41137ED9}"/>
                </a:ext>
              </a:extLst>
            </p:cNvPr>
            <p:cNvSpPr/>
            <p:nvPr/>
          </p:nvSpPr>
          <p:spPr>
            <a:xfrm>
              <a:off x="605400" y="1562100"/>
              <a:ext cx="1584000" cy="817500"/>
            </a:xfrm>
            <a:prstGeom prst="rect">
              <a:avLst/>
            </a:prstGeom>
            <a:pattFill prst="dashHorz">
              <a:fgClr>
                <a:srgbClr val="C00000"/>
              </a:fgClr>
              <a:bgClr>
                <a:schemeClr val="bg1"/>
              </a:bgClr>
            </a:patt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10AB9472-BDAF-4AA3-8017-3AD085844821}"/>
                </a:ext>
              </a:extLst>
            </p:cNvPr>
            <p:cNvCxnSpPr/>
            <p:nvPr/>
          </p:nvCxnSpPr>
          <p:spPr>
            <a:xfrm>
              <a:off x="605400" y="1554480"/>
              <a:ext cx="1584000" cy="762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DF275281-A98A-4DAE-BF29-89CEAEBB1C84}"/>
              </a:ext>
            </a:extLst>
          </p:cNvPr>
          <p:cNvGrpSpPr/>
          <p:nvPr/>
        </p:nvGrpSpPr>
        <p:grpSpPr>
          <a:xfrm>
            <a:off x="7597644" y="2626883"/>
            <a:ext cx="2771775" cy="1824355"/>
            <a:chOff x="7597644" y="2626883"/>
            <a:chExt cx="2771775" cy="1824355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D53EBB1E-A664-4DE3-8023-81801A434CB3}"/>
                </a:ext>
              </a:extLst>
            </p:cNvPr>
            <p:cNvGrpSpPr/>
            <p:nvPr/>
          </p:nvGrpSpPr>
          <p:grpSpPr>
            <a:xfrm>
              <a:off x="7597644" y="2626883"/>
              <a:ext cx="2771775" cy="586719"/>
              <a:chOff x="3268980" y="1097280"/>
              <a:chExt cx="1728000" cy="586740"/>
            </a:xfrm>
          </p:grpSpPr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1B0AB487-B928-45F6-A1E8-00B376CA890D}"/>
                  </a:ext>
                </a:extLst>
              </p:cNvPr>
              <p:cNvSpPr/>
              <p:nvPr/>
            </p:nvSpPr>
            <p:spPr>
              <a:xfrm>
                <a:off x="3268980" y="1097280"/>
                <a:ext cx="1728000" cy="586740"/>
              </a:xfrm>
              <a:prstGeom prst="ellipse">
                <a:avLst/>
              </a:prstGeom>
              <a:pattFill prst="openDmnd">
                <a:fgClr>
                  <a:schemeClr val="tx1"/>
                </a:fgClr>
                <a:bgClr>
                  <a:schemeClr val="bg1"/>
                </a:bgClr>
              </a:patt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6676CD78-D31F-47AB-B7EA-5E086FD40285}"/>
                  </a:ext>
                </a:extLst>
              </p:cNvPr>
              <p:cNvSpPr/>
              <p:nvPr/>
            </p:nvSpPr>
            <p:spPr>
              <a:xfrm>
                <a:off x="3340980" y="1150620"/>
                <a:ext cx="1584000" cy="533400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A4AB5434-8A66-443A-A7C3-0FEF9EB1DCB1}"/>
                </a:ext>
              </a:extLst>
            </p:cNvPr>
            <p:cNvGrpSpPr>
              <a:grpSpLocks/>
            </p:cNvGrpSpPr>
            <p:nvPr/>
          </p:nvGrpSpPr>
          <p:grpSpPr>
            <a:xfrm>
              <a:off x="7597644" y="2939292"/>
              <a:ext cx="2771775" cy="1511946"/>
              <a:chOff x="533400" y="1386840"/>
              <a:chExt cx="1728000" cy="1080000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32724564-15DA-4DAE-924F-1AE6D0408FB8}"/>
                  </a:ext>
                </a:extLst>
              </p:cNvPr>
              <p:cNvSpPr/>
              <p:nvPr/>
            </p:nvSpPr>
            <p:spPr>
              <a:xfrm>
                <a:off x="533400" y="1386840"/>
                <a:ext cx="1728000" cy="1080000"/>
              </a:xfrm>
              <a:prstGeom prst="rect">
                <a:avLst/>
              </a:prstGeom>
              <a:pattFill prst="openDmnd">
                <a:fgClr>
                  <a:schemeClr val="tx1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7B32CB80-E6F3-433B-8571-1FE9A79B6EAE}"/>
                  </a:ext>
                </a:extLst>
              </p:cNvPr>
              <p:cNvSpPr/>
              <p:nvPr/>
            </p:nvSpPr>
            <p:spPr>
              <a:xfrm>
                <a:off x="605400" y="1386840"/>
                <a:ext cx="1584000" cy="1008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8C2EF69-BED4-4F12-85E0-0C3000CFE83F}"/>
                </a:ext>
              </a:extLst>
            </p:cNvPr>
            <p:cNvSpPr/>
            <p:nvPr/>
          </p:nvSpPr>
          <p:spPr>
            <a:xfrm>
              <a:off x="7713135" y="3091686"/>
              <a:ext cx="2540794" cy="1258755"/>
            </a:xfrm>
            <a:prstGeom prst="rect">
              <a:avLst/>
            </a:prstGeom>
            <a:pattFill prst="dashHorz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0E917625-92D2-4045-9F4C-D399565A3213}"/>
                </a:ext>
              </a:extLst>
            </p:cNvPr>
            <p:cNvCxnSpPr>
              <a:cxnSpLocks/>
            </p:cNvCxnSpPr>
            <p:nvPr/>
          </p:nvCxnSpPr>
          <p:spPr>
            <a:xfrm>
              <a:off x="7713135" y="3091686"/>
              <a:ext cx="2540795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FA0B8A65-F7BD-4DC8-95AC-FAB33212E3C2}"/>
              </a:ext>
            </a:extLst>
          </p:cNvPr>
          <p:cNvCxnSpPr>
            <a:cxnSpLocks/>
          </p:cNvCxnSpPr>
          <p:nvPr/>
        </p:nvCxnSpPr>
        <p:spPr>
          <a:xfrm rot="16200000">
            <a:off x="10518645" y="3915609"/>
            <a:ext cx="0" cy="1088488"/>
          </a:xfrm>
          <a:prstGeom prst="line">
            <a:avLst/>
          </a:prstGeom>
          <a:ln w="12700">
            <a:solidFill>
              <a:srgbClr val="0101E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6B8F0389-2B27-4432-BC35-2D4E47849FBF}"/>
              </a:ext>
            </a:extLst>
          </p:cNvPr>
          <p:cNvCxnSpPr/>
          <p:nvPr/>
        </p:nvCxnSpPr>
        <p:spPr>
          <a:xfrm>
            <a:off x="10369419" y="1958325"/>
            <a:ext cx="0" cy="1088488"/>
          </a:xfrm>
          <a:prstGeom prst="line">
            <a:avLst/>
          </a:prstGeom>
          <a:ln w="12700">
            <a:solidFill>
              <a:srgbClr val="0101E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1566F0C8-446A-4EF9-9738-069997B2AEA5}"/>
              </a:ext>
            </a:extLst>
          </p:cNvPr>
          <p:cNvCxnSpPr/>
          <p:nvPr/>
        </p:nvCxnSpPr>
        <p:spPr>
          <a:xfrm>
            <a:off x="7597644" y="2003198"/>
            <a:ext cx="0" cy="1088488"/>
          </a:xfrm>
          <a:prstGeom prst="line">
            <a:avLst/>
          </a:prstGeom>
          <a:ln w="12700">
            <a:solidFill>
              <a:srgbClr val="0101E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25722205-6647-40CA-A2DC-110006498E43}"/>
              </a:ext>
            </a:extLst>
          </p:cNvPr>
          <p:cNvCxnSpPr>
            <a:cxnSpLocks/>
          </p:cNvCxnSpPr>
          <p:nvPr/>
        </p:nvCxnSpPr>
        <p:spPr>
          <a:xfrm rot="5400000">
            <a:off x="10518645" y="2395048"/>
            <a:ext cx="0" cy="1088488"/>
          </a:xfrm>
          <a:prstGeom prst="line">
            <a:avLst/>
          </a:prstGeom>
          <a:ln w="12700">
            <a:solidFill>
              <a:srgbClr val="0101E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FFD78784-BB55-4A6B-8C71-BC44584B0020}"/>
              </a:ext>
            </a:extLst>
          </p:cNvPr>
          <p:cNvCxnSpPr>
            <a:cxnSpLocks/>
          </p:cNvCxnSpPr>
          <p:nvPr/>
        </p:nvCxnSpPr>
        <p:spPr>
          <a:xfrm flipH="1">
            <a:off x="2489200" y="3213602"/>
            <a:ext cx="757862" cy="0"/>
          </a:xfrm>
          <a:prstGeom prst="line">
            <a:avLst/>
          </a:prstGeom>
          <a:ln w="12700">
            <a:solidFill>
              <a:srgbClr val="0101E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22BBA0D0-D4A4-469F-B209-9A638CB6B687}"/>
              </a:ext>
            </a:extLst>
          </p:cNvPr>
          <p:cNvCxnSpPr>
            <a:cxnSpLocks/>
          </p:cNvCxnSpPr>
          <p:nvPr/>
        </p:nvCxnSpPr>
        <p:spPr>
          <a:xfrm rot="5400000">
            <a:off x="2946461" y="3754600"/>
            <a:ext cx="0" cy="1088488"/>
          </a:xfrm>
          <a:prstGeom prst="line">
            <a:avLst/>
          </a:prstGeom>
          <a:ln w="12700">
            <a:solidFill>
              <a:srgbClr val="0101E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659EE3E-D5C2-49E2-AD6E-3A9C0035000F}"/>
              </a:ext>
            </a:extLst>
          </p:cNvPr>
          <p:cNvCxnSpPr/>
          <p:nvPr/>
        </p:nvCxnSpPr>
        <p:spPr>
          <a:xfrm>
            <a:off x="2868131" y="2556379"/>
            <a:ext cx="0" cy="1088488"/>
          </a:xfrm>
          <a:prstGeom prst="line">
            <a:avLst/>
          </a:prstGeom>
          <a:ln w="12700">
            <a:solidFill>
              <a:srgbClr val="0101E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081F99B3-80BB-464A-9ED9-765E610ABE91}"/>
              </a:ext>
            </a:extLst>
          </p:cNvPr>
          <p:cNvCxnSpPr/>
          <p:nvPr/>
        </p:nvCxnSpPr>
        <p:spPr>
          <a:xfrm>
            <a:off x="4602303" y="2634486"/>
            <a:ext cx="0" cy="1088488"/>
          </a:xfrm>
          <a:prstGeom prst="line">
            <a:avLst/>
          </a:prstGeom>
          <a:ln w="12700">
            <a:solidFill>
              <a:srgbClr val="0101E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4BA952AB-2891-4A73-B647-BC469E160B34}"/>
              </a:ext>
            </a:extLst>
          </p:cNvPr>
          <p:cNvCxnSpPr/>
          <p:nvPr/>
        </p:nvCxnSpPr>
        <p:spPr>
          <a:xfrm>
            <a:off x="7597644" y="2328333"/>
            <a:ext cx="2771775" cy="0"/>
          </a:xfrm>
          <a:prstGeom prst="straightConnector1">
            <a:avLst/>
          </a:prstGeom>
          <a:ln>
            <a:solidFill>
              <a:srgbClr val="0101E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43E01C62-9E70-4667-B71B-69402F532A57}"/>
              </a:ext>
            </a:extLst>
          </p:cNvPr>
          <p:cNvCxnSpPr>
            <a:cxnSpLocks/>
          </p:cNvCxnSpPr>
          <p:nvPr/>
        </p:nvCxnSpPr>
        <p:spPr>
          <a:xfrm>
            <a:off x="2873887" y="2751666"/>
            <a:ext cx="1728416" cy="0"/>
          </a:xfrm>
          <a:prstGeom prst="straightConnector1">
            <a:avLst/>
          </a:prstGeom>
          <a:ln>
            <a:solidFill>
              <a:srgbClr val="0101E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95F11E20-BB84-47C8-8876-AC54F4BBDBAC}"/>
              </a:ext>
            </a:extLst>
          </p:cNvPr>
          <p:cNvCxnSpPr>
            <a:cxnSpLocks/>
          </p:cNvCxnSpPr>
          <p:nvPr/>
        </p:nvCxnSpPr>
        <p:spPr>
          <a:xfrm>
            <a:off x="2657562" y="3213602"/>
            <a:ext cx="0" cy="1085242"/>
          </a:xfrm>
          <a:prstGeom prst="straightConnector1">
            <a:avLst/>
          </a:prstGeom>
          <a:ln>
            <a:solidFill>
              <a:srgbClr val="0101E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05CFEC56-8863-4513-9FA6-6733077A4355}"/>
              </a:ext>
            </a:extLst>
          </p:cNvPr>
          <p:cNvCxnSpPr>
            <a:cxnSpLocks/>
          </p:cNvCxnSpPr>
          <p:nvPr/>
        </p:nvCxnSpPr>
        <p:spPr>
          <a:xfrm>
            <a:off x="10912562" y="2942669"/>
            <a:ext cx="0" cy="1508569"/>
          </a:xfrm>
          <a:prstGeom prst="straightConnector1">
            <a:avLst/>
          </a:prstGeom>
          <a:ln>
            <a:solidFill>
              <a:srgbClr val="0101E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Надпись 23">
            <a:extLst>
              <a:ext uri="{FF2B5EF4-FFF2-40B4-BE49-F238E27FC236}">
                <a16:creationId xmlns:a16="http://schemas.microsoft.com/office/drawing/2014/main" id="{CD7A54AA-37BC-466F-ACFA-384D8DB80797}"/>
              </a:ext>
            </a:extLst>
          </p:cNvPr>
          <p:cNvSpPr txBox="1"/>
          <p:nvPr/>
        </p:nvSpPr>
        <p:spPr>
          <a:xfrm>
            <a:off x="1742066" y="909928"/>
            <a:ext cx="4182525" cy="10845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BALTIC LNG</a:t>
            </a:r>
            <a:endParaRPr lang="ru-RU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ru-RU" sz="24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TANKS</a:t>
            </a:r>
            <a:r>
              <a:rPr lang="ru-RU" sz="24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</a:p>
        </p:txBody>
      </p:sp>
      <p:sp>
        <p:nvSpPr>
          <p:cNvPr id="55" name="Надпись 22">
            <a:extLst>
              <a:ext uri="{FF2B5EF4-FFF2-40B4-BE49-F238E27FC236}">
                <a16:creationId xmlns:a16="http://schemas.microsoft.com/office/drawing/2014/main" id="{14A280FC-1FE8-41A0-A47F-E4EDAF2B274C}"/>
              </a:ext>
            </a:extLst>
          </p:cNvPr>
          <p:cNvSpPr txBox="1"/>
          <p:nvPr/>
        </p:nvSpPr>
        <p:spPr>
          <a:xfrm>
            <a:off x="7482155" y="809015"/>
            <a:ext cx="2771774" cy="99982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YAMAL LNG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4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TANKS</a:t>
            </a:r>
            <a:r>
              <a:rPr lang="ru-RU" sz="24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56" name="Надпись 23">
            <a:extLst>
              <a:ext uri="{FF2B5EF4-FFF2-40B4-BE49-F238E27FC236}">
                <a16:creationId xmlns:a16="http://schemas.microsoft.com/office/drawing/2014/main" id="{DEBC0D8D-B1F2-45EA-9F28-27F5898FC00E}"/>
              </a:ext>
            </a:extLst>
          </p:cNvPr>
          <p:cNvSpPr txBox="1"/>
          <p:nvPr/>
        </p:nvSpPr>
        <p:spPr>
          <a:xfrm>
            <a:off x="2730775" y="3538519"/>
            <a:ext cx="1903078" cy="37455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40000</a:t>
            </a:r>
            <a:r>
              <a:rPr lang="en-US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ru-RU" sz="2000" baseline="30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ru-RU" sz="2000" dirty="0">
              <a:solidFill>
                <a:srgbClr val="0101E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57" name="Надпись 23">
            <a:extLst>
              <a:ext uri="{FF2B5EF4-FFF2-40B4-BE49-F238E27FC236}">
                <a16:creationId xmlns:a16="http://schemas.microsoft.com/office/drawing/2014/main" id="{D45B1F56-3D95-45D0-8B82-FA809D604E35}"/>
              </a:ext>
            </a:extLst>
          </p:cNvPr>
          <p:cNvSpPr txBox="1"/>
          <p:nvPr/>
        </p:nvSpPr>
        <p:spPr>
          <a:xfrm>
            <a:off x="8030988" y="3429000"/>
            <a:ext cx="1903078" cy="37455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160000</a:t>
            </a:r>
            <a:r>
              <a:rPr lang="en-US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ru-RU" sz="2000" baseline="30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ru-RU" sz="2000" dirty="0">
              <a:solidFill>
                <a:srgbClr val="0101E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58" name="Надпись 23">
            <a:extLst>
              <a:ext uri="{FF2B5EF4-FFF2-40B4-BE49-F238E27FC236}">
                <a16:creationId xmlns:a16="http://schemas.microsoft.com/office/drawing/2014/main" id="{19D615B1-A85A-47DD-BF48-FF41DEE2A60D}"/>
              </a:ext>
            </a:extLst>
          </p:cNvPr>
          <p:cNvSpPr txBox="1"/>
          <p:nvPr/>
        </p:nvSpPr>
        <p:spPr>
          <a:xfrm>
            <a:off x="1095293" y="4576966"/>
            <a:ext cx="5071532" cy="114285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Evaporation loss</a:t>
            </a:r>
            <a:r>
              <a:rPr lang="ru-RU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17,2</a:t>
            </a:r>
            <a:r>
              <a:rPr lang="ru-RU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17 tons per day</a:t>
            </a:r>
            <a:endParaRPr lang="ru-RU" sz="2000" dirty="0">
              <a:solidFill>
                <a:srgbClr val="0101E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0,09%</a:t>
            </a:r>
          </a:p>
        </p:txBody>
      </p:sp>
      <p:sp>
        <p:nvSpPr>
          <p:cNvPr id="59" name="Надпись 23">
            <a:extLst>
              <a:ext uri="{FF2B5EF4-FFF2-40B4-BE49-F238E27FC236}">
                <a16:creationId xmlns:a16="http://schemas.microsoft.com/office/drawing/2014/main" id="{CC66D2B6-9664-4FCF-8283-F6504D8111BE}"/>
              </a:ext>
            </a:extLst>
          </p:cNvPr>
          <p:cNvSpPr txBox="1"/>
          <p:nvPr/>
        </p:nvSpPr>
        <p:spPr>
          <a:xfrm>
            <a:off x="2133599" y="5791794"/>
            <a:ext cx="3852333" cy="114285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Total at the plant </a:t>
            </a:r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68,8 </a:t>
            </a:r>
            <a:r>
              <a:rPr lang="en-US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tons per day</a:t>
            </a:r>
            <a:r>
              <a:rPr lang="ru-RU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ru-RU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0" name="Надпись 23">
            <a:extLst>
              <a:ext uri="{FF2B5EF4-FFF2-40B4-BE49-F238E27FC236}">
                <a16:creationId xmlns:a16="http://schemas.microsoft.com/office/drawing/2014/main" id="{DD17AC82-FB57-47AF-B24A-5AD15A61EE60}"/>
              </a:ext>
            </a:extLst>
          </p:cNvPr>
          <p:cNvSpPr txBox="1"/>
          <p:nvPr/>
        </p:nvSpPr>
        <p:spPr>
          <a:xfrm>
            <a:off x="7060229" y="4765973"/>
            <a:ext cx="3852333" cy="114285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101E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Evaporation loss</a:t>
            </a:r>
            <a:r>
              <a:rPr lang="ru-RU" sz="2000" dirty="0">
                <a:solidFill>
                  <a:srgbClr val="0101E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24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101E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tons per day</a:t>
            </a:r>
            <a:endParaRPr lang="ru-RU" sz="2000" dirty="0">
              <a:solidFill>
                <a:srgbClr val="0101E5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0,03%</a:t>
            </a:r>
          </a:p>
        </p:txBody>
      </p:sp>
      <p:sp>
        <p:nvSpPr>
          <p:cNvPr id="61" name="Надпись 23">
            <a:extLst>
              <a:ext uri="{FF2B5EF4-FFF2-40B4-BE49-F238E27FC236}">
                <a16:creationId xmlns:a16="http://schemas.microsoft.com/office/drawing/2014/main" id="{61282BB6-5F2A-41E7-9901-6A8D81BBD4B8}"/>
              </a:ext>
            </a:extLst>
          </p:cNvPr>
          <p:cNvSpPr txBox="1"/>
          <p:nvPr/>
        </p:nvSpPr>
        <p:spPr>
          <a:xfrm>
            <a:off x="7210556" y="5871001"/>
            <a:ext cx="3852333" cy="114285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Total at the plant 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48 </a:t>
            </a:r>
            <a:r>
              <a:rPr lang="en-US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tons per day</a:t>
            </a:r>
            <a:endParaRPr lang="ru-RU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2" name="Надпись 23">
            <a:extLst>
              <a:ext uri="{FF2B5EF4-FFF2-40B4-BE49-F238E27FC236}">
                <a16:creationId xmlns:a16="http://schemas.microsoft.com/office/drawing/2014/main" id="{8E138DA6-DDCC-466A-BDED-C031A841E883}"/>
              </a:ext>
            </a:extLst>
          </p:cNvPr>
          <p:cNvSpPr txBox="1"/>
          <p:nvPr/>
        </p:nvSpPr>
        <p:spPr>
          <a:xfrm>
            <a:off x="3247062" y="2419364"/>
            <a:ext cx="1172535" cy="3323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48 </a:t>
            </a:r>
            <a:r>
              <a:rPr lang="en-US" sz="1600" dirty="0">
                <a:solidFill>
                  <a:srgbClr val="0101E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endParaRPr lang="ru-RU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3" name="Надпись 23">
            <a:extLst>
              <a:ext uri="{FF2B5EF4-FFF2-40B4-BE49-F238E27FC236}">
                <a16:creationId xmlns:a16="http://schemas.microsoft.com/office/drawing/2014/main" id="{C5D4EC25-F17E-4CE6-BE47-C8EBDD84AB85}"/>
              </a:ext>
            </a:extLst>
          </p:cNvPr>
          <p:cNvSpPr txBox="1"/>
          <p:nvPr/>
        </p:nvSpPr>
        <p:spPr>
          <a:xfrm>
            <a:off x="8503415" y="1913842"/>
            <a:ext cx="1172535" cy="3323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78 </a:t>
            </a:r>
            <a:r>
              <a:rPr lang="en-US" sz="16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endParaRPr lang="ru-RU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4" name="Надпись 23">
            <a:extLst>
              <a:ext uri="{FF2B5EF4-FFF2-40B4-BE49-F238E27FC236}">
                <a16:creationId xmlns:a16="http://schemas.microsoft.com/office/drawing/2014/main" id="{AE731874-E067-427D-9C00-A330CD96A0A9}"/>
              </a:ext>
            </a:extLst>
          </p:cNvPr>
          <p:cNvSpPr txBox="1"/>
          <p:nvPr/>
        </p:nvSpPr>
        <p:spPr>
          <a:xfrm rot="16200000">
            <a:off x="1851455" y="3495378"/>
            <a:ext cx="1172535" cy="3323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30 </a:t>
            </a:r>
            <a:r>
              <a:rPr lang="en-US" sz="16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endParaRPr lang="ru-RU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5" name="Надпись 23">
            <a:extLst>
              <a:ext uri="{FF2B5EF4-FFF2-40B4-BE49-F238E27FC236}">
                <a16:creationId xmlns:a16="http://schemas.microsoft.com/office/drawing/2014/main" id="{34B7A901-2079-4988-80B2-33B62D19E91F}"/>
              </a:ext>
            </a:extLst>
          </p:cNvPr>
          <p:cNvSpPr txBox="1"/>
          <p:nvPr/>
        </p:nvSpPr>
        <p:spPr>
          <a:xfrm rot="5400000">
            <a:off x="10509682" y="3501322"/>
            <a:ext cx="1172535" cy="3323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42 </a:t>
            </a:r>
            <a:r>
              <a:rPr lang="en-US" sz="16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endParaRPr lang="ru-RU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78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6D8071CD-CFF7-4D26-9BBA-A346C43CCEA5}"/>
              </a:ext>
            </a:extLst>
          </p:cNvPr>
          <p:cNvSpPr/>
          <p:nvPr/>
        </p:nvSpPr>
        <p:spPr>
          <a:xfrm>
            <a:off x="417095" y="21468"/>
            <a:ext cx="11357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PALACE OF SPORT "JUBILEE"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4CE880-164A-4E4E-84A7-DDF3B20BD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305" y="1078919"/>
            <a:ext cx="4013842" cy="2051276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BF1BCF0-CB90-4A31-8302-365CFDF48B72}"/>
              </a:ext>
            </a:extLst>
          </p:cNvPr>
          <p:cNvGrpSpPr/>
          <p:nvPr/>
        </p:nvGrpSpPr>
        <p:grpSpPr>
          <a:xfrm>
            <a:off x="772722" y="1421775"/>
            <a:ext cx="1932187" cy="1472368"/>
            <a:chOff x="533400" y="1097280"/>
            <a:chExt cx="1728000" cy="135432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548A6D18-4FE0-4161-BCD7-2F1CE3E82F75}"/>
                </a:ext>
              </a:extLst>
            </p:cNvPr>
            <p:cNvGrpSpPr/>
            <p:nvPr/>
          </p:nvGrpSpPr>
          <p:grpSpPr>
            <a:xfrm>
              <a:off x="533400" y="1097280"/>
              <a:ext cx="1728000" cy="1354320"/>
              <a:chOff x="533400" y="1097280"/>
              <a:chExt cx="1728000" cy="1354320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E0F18121-4C3D-4257-90F2-93D1EB9BF9AB}"/>
                  </a:ext>
                </a:extLst>
              </p:cNvPr>
              <p:cNvSpPr/>
              <p:nvPr/>
            </p:nvSpPr>
            <p:spPr>
              <a:xfrm>
                <a:off x="533400" y="1097280"/>
                <a:ext cx="1728000" cy="586740"/>
              </a:xfrm>
              <a:prstGeom prst="ellipse">
                <a:avLst/>
              </a:prstGeom>
              <a:pattFill prst="openDmnd">
                <a:fgClr>
                  <a:schemeClr val="tx1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" name="Овал 9">
                <a:extLst>
                  <a:ext uri="{FF2B5EF4-FFF2-40B4-BE49-F238E27FC236}">
                    <a16:creationId xmlns:a16="http://schemas.microsoft.com/office/drawing/2014/main" id="{8908D832-9048-4ADF-8674-AD32E59531E6}"/>
                  </a:ext>
                </a:extLst>
              </p:cNvPr>
              <p:cNvSpPr/>
              <p:nvPr/>
            </p:nvSpPr>
            <p:spPr>
              <a:xfrm>
                <a:off x="605400" y="1150620"/>
                <a:ext cx="1584000" cy="5334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id="{880947FA-AC29-49F4-9B20-7E676AB50FE4}"/>
                  </a:ext>
                </a:extLst>
              </p:cNvPr>
              <p:cNvGrpSpPr/>
              <p:nvPr/>
            </p:nvGrpSpPr>
            <p:grpSpPr>
              <a:xfrm>
                <a:off x="533400" y="1371600"/>
                <a:ext cx="1728000" cy="1080000"/>
                <a:chOff x="533400" y="1386840"/>
                <a:chExt cx="1728000" cy="1080000"/>
              </a:xfrm>
            </p:grpSpPr>
            <p:sp>
              <p:nvSpPr>
                <p:cNvPr id="12" name="Прямоугольник 11">
                  <a:extLst>
                    <a:ext uri="{FF2B5EF4-FFF2-40B4-BE49-F238E27FC236}">
                      <a16:creationId xmlns:a16="http://schemas.microsoft.com/office/drawing/2014/main" id="{676DFBC2-02C7-4C90-A5C4-FB00E58E95F7}"/>
                    </a:ext>
                  </a:extLst>
                </p:cNvPr>
                <p:cNvSpPr/>
                <p:nvPr/>
              </p:nvSpPr>
              <p:spPr>
                <a:xfrm>
                  <a:off x="533400" y="1386840"/>
                  <a:ext cx="1728000" cy="1080000"/>
                </a:xfrm>
                <a:prstGeom prst="rect">
                  <a:avLst/>
                </a:prstGeom>
                <a:pattFill prst="openDmnd">
                  <a:fgClr>
                    <a:schemeClr val="tx1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3" name="Прямоугольник 12">
                  <a:extLst>
                    <a:ext uri="{FF2B5EF4-FFF2-40B4-BE49-F238E27FC236}">
                      <a16:creationId xmlns:a16="http://schemas.microsoft.com/office/drawing/2014/main" id="{671B52E8-0701-4D45-A5D3-0F1FA79069A1}"/>
                    </a:ext>
                  </a:extLst>
                </p:cNvPr>
                <p:cNvSpPr/>
                <p:nvPr/>
              </p:nvSpPr>
              <p:spPr>
                <a:xfrm>
                  <a:off x="605400" y="1386840"/>
                  <a:ext cx="1584000" cy="100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7E39BDA-CC5D-4604-8E0D-C72145A4C53D}"/>
                </a:ext>
              </a:extLst>
            </p:cNvPr>
            <p:cNvSpPr/>
            <p:nvPr/>
          </p:nvSpPr>
          <p:spPr>
            <a:xfrm>
              <a:off x="605400" y="1562100"/>
              <a:ext cx="1584000" cy="817500"/>
            </a:xfrm>
            <a:prstGeom prst="rect">
              <a:avLst/>
            </a:prstGeom>
            <a:pattFill prst="dashHorz">
              <a:fgClr>
                <a:srgbClr val="C00000"/>
              </a:fgClr>
              <a:bgClr>
                <a:schemeClr val="bg1"/>
              </a:bgClr>
            </a:patt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F37FB7FF-A1C3-4616-873B-507F2F5C4C2E}"/>
                </a:ext>
              </a:extLst>
            </p:cNvPr>
            <p:cNvCxnSpPr/>
            <p:nvPr/>
          </p:nvCxnSpPr>
          <p:spPr>
            <a:xfrm>
              <a:off x="605400" y="1554480"/>
              <a:ext cx="1584000" cy="762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6D4CF48-7D23-4EDD-996E-D6B8928F19B8}"/>
              </a:ext>
            </a:extLst>
          </p:cNvPr>
          <p:cNvGrpSpPr/>
          <p:nvPr/>
        </p:nvGrpSpPr>
        <p:grpSpPr>
          <a:xfrm>
            <a:off x="7861265" y="1094735"/>
            <a:ext cx="2771775" cy="1783602"/>
            <a:chOff x="7597644" y="2626883"/>
            <a:chExt cx="2771775" cy="1824355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7423C8F8-46C0-43B2-BB64-CAD60F87E980}"/>
                </a:ext>
              </a:extLst>
            </p:cNvPr>
            <p:cNvGrpSpPr/>
            <p:nvPr/>
          </p:nvGrpSpPr>
          <p:grpSpPr>
            <a:xfrm>
              <a:off x="7597644" y="2626883"/>
              <a:ext cx="2771775" cy="586719"/>
              <a:chOff x="3268980" y="1097280"/>
              <a:chExt cx="1728000" cy="586740"/>
            </a:xfrm>
          </p:grpSpPr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E58A4B14-2D2D-419E-BA3D-477299DF0988}"/>
                  </a:ext>
                </a:extLst>
              </p:cNvPr>
              <p:cNvSpPr/>
              <p:nvPr/>
            </p:nvSpPr>
            <p:spPr>
              <a:xfrm>
                <a:off x="3268980" y="1097280"/>
                <a:ext cx="1728000" cy="586740"/>
              </a:xfrm>
              <a:prstGeom prst="ellipse">
                <a:avLst/>
              </a:prstGeom>
              <a:pattFill prst="openDmnd">
                <a:fgClr>
                  <a:schemeClr val="tx1"/>
                </a:fgClr>
                <a:bgClr>
                  <a:schemeClr val="bg1"/>
                </a:bgClr>
              </a:patt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CFF6E9C6-F25B-4B92-AF79-8A679EBB44D4}"/>
                  </a:ext>
                </a:extLst>
              </p:cNvPr>
              <p:cNvSpPr/>
              <p:nvPr/>
            </p:nvSpPr>
            <p:spPr>
              <a:xfrm>
                <a:off x="3340980" y="1150620"/>
                <a:ext cx="1584000" cy="533400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9EB94E88-CDF7-43A6-A702-DAD300CFF48F}"/>
                </a:ext>
              </a:extLst>
            </p:cNvPr>
            <p:cNvGrpSpPr>
              <a:grpSpLocks/>
            </p:cNvGrpSpPr>
            <p:nvPr/>
          </p:nvGrpSpPr>
          <p:grpSpPr>
            <a:xfrm>
              <a:off x="7597644" y="2939292"/>
              <a:ext cx="2771775" cy="1511946"/>
              <a:chOff x="533400" y="1386840"/>
              <a:chExt cx="1728000" cy="1080000"/>
            </a:xfrm>
          </p:grpSpPr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F837EF27-1F56-4C0F-9DB2-09294ABBD0F7}"/>
                  </a:ext>
                </a:extLst>
              </p:cNvPr>
              <p:cNvSpPr/>
              <p:nvPr/>
            </p:nvSpPr>
            <p:spPr>
              <a:xfrm>
                <a:off x="533400" y="1386840"/>
                <a:ext cx="1728000" cy="1080000"/>
              </a:xfrm>
              <a:prstGeom prst="rect">
                <a:avLst/>
              </a:prstGeom>
              <a:pattFill prst="openDmnd">
                <a:fgClr>
                  <a:schemeClr val="tx1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6EA7CAE8-8F31-4601-AD4C-ABA387787DD4}"/>
                  </a:ext>
                </a:extLst>
              </p:cNvPr>
              <p:cNvSpPr/>
              <p:nvPr/>
            </p:nvSpPr>
            <p:spPr>
              <a:xfrm>
                <a:off x="605400" y="1386840"/>
                <a:ext cx="1584000" cy="1008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00133A7-35E2-4701-BBEA-9BFF55602ABA}"/>
                </a:ext>
              </a:extLst>
            </p:cNvPr>
            <p:cNvSpPr/>
            <p:nvPr/>
          </p:nvSpPr>
          <p:spPr>
            <a:xfrm>
              <a:off x="7713135" y="3091686"/>
              <a:ext cx="2540794" cy="1258755"/>
            </a:xfrm>
            <a:prstGeom prst="rect">
              <a:avLst/>
            </a:prstGeom>
            <a:pattFill prst="dashHorz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E561755B-DCC5-464E-892D-C4593DA4D3A9}"/>
                </a:ext>
              </a:extLst>
            </p:cNvPr>
            <p:cNvCxnSpPr>
              <a:cxnSpLocks/>
            </p:cNvCxnSpPr>
            <p:nvPr/>
          </p:nvCxnSpPr>
          <p:spPr>
            <a:xfrm>
              <a:off x="7713135" y="3091686"/>
              <a:ext cx="2540795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1BCA682-192E-451C-AC71-E940E6A4B50A}"/>
              </a:ext>
            </a:extLst>
          </p:cNvPr>
          <p:cNvCxnSpPr>
            <a:cxnSpLocks/>
          </p:cNvCxnSpPr>
          <p:nvPr/>
        </p:nvCxnSpPr>
        <p:spPr>
          <a:xfrm>
            <a:off x="294968" y="2894153"/>
            <a:ext cx="1095919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E4D8AAB-AD55-4861-AAE7-5078D7077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337" y="3489940"/>
            <a:ext cx="5275263" cy="3235430"/>
          </a:xfrm>
          <a:prstGeom prst="rect">
            <a:avLst/>
          </a:prstGeom>
        </p:spPr>
      </p:pic>
      <p:sp>
        <p:nvSpPr>
          <p:cNvPr id="30" name="Надпись 23">
            <a:extLst>
              <a:ext uri="{FF2B5EF4-FFF2-40B4-BE49-F238E27FC236}">
                <a16:creationId xmlns:a16="http://schemas.microsoft.com/office/drawing/2014/main" id="{CA6486F9-60F2-4237-B320-594ABB62B4E3}"/>
              </a:ext>
            </a:extLst>
          </p:cNvPr>
          <p:cNvSpPr txBox="1"/>
          <p:nvPr/>
        </p:nvSpPr>
        <p:spPr>
          <a:xfrm>
            <a:off x="702109" y="2125017"/>
            <a:ext cx="1903078" cy="37455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40000м</a:t>
            </a:r>
            <a:r>
              <a:rPr lang="ru-RU" sz="2000" baseline="30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ru-RU" sz="2000" dirty="0">
              <a:solidFill>
                <a:srgbClr val="0101E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31" name="Надпись 23">
            <a:extLst>
              <a:ext uri="{FF2B5EF4-FFF2-40B4-BE49-F238E27FC236}">
                <a16:creationId xmlns:a16="http://schemas.microsoft.com/office/drawing/2014/main" id="{37E1630C-70B6-4066-86B8-1663CE01A669}"/>
              </a:ext>
            </a:extLst>
          </p:cNvPr>
          <p:cNvSpPr txBox="1"/>
          <p:nvPr/>
        </p:nvSpPr>
        <p:spPr>
          <a:xfrm>
            <a:off x="8295614" y="1923816"/>
            <a:ext cx="1903078" cy="37455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160000м</a:t>
            </a:r>
            <a:r>
              <a:rPr lang="ru-RU" sz="2000" baseline="30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ru-RU" sz="2000" dirty="0">
              <a:solidFill>
                <a:srgbClr val="0101E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32" name="Надпись 23">
            <a:extLst>
              <a:ext uri="{FF2B5EF4-FFF2-40B4-BE49-F238E27FC236}">
                <a16:creationId xmlns:a16="http://schemas.microsoft.com/office/drawing/2014/main" id="{77EE61F3-1AAE-4255-A3E0-0DB773A5B4C1}"/>
              </a:ext>
            </a:extLst>
          </p:cNvPr>
          <p:cNvSpPr txBox="1"/>
          <p:nvPr/>
        </p:nvSpPr>
        <p:spPr>
          <a:xfrm>
            <a:off x="3226306" y="550200"/>
            <a:ext cx="4013841" cy="46165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101E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Diameter</a:t>
            </a:r>
            <a:r>
              <a:rPr lang="ru-RU" sz="2400" dirty="0">
                <a:solidFill>
                  <a:srgbClr val="0101E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91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ru-RU" sz="2400" dirty="0">
                <a:solidFill>
                  <a:srgbClr val="0101E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0101E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Height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22</a:t>
            </a:r>
            <a:r>
              <a:rPr lang="en-US" sz="2400" dirty="0">
                <a:solidFill>
                  <a:srgbClr val="0101E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</a:t>
            </a:r>
            <a:r>
              <a:rPr lang="ru-RU" sz="24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33" name="Надпись 23">
            <a:extLst>
              <a:ext uri="{FF2B5EF4-FFF2-40B4-BE49-F238E27FC236}">
                <a16:creationId xmlns:a16="http://schemas.microsoft.com/office/drawing/2014/main" id="{498BA0AB-F31C-4CF7-AFDD-BDCB623F2457}"/>
              </a:ext>
            </a:extLst>
          </p:cNvPr>
          <p:cNvSpPr txBox="1"/>
          <p:nvPr/>
        </p:nvSpPr>
        <p:spPr>
          <a:xfrm>
            <a:off x="3458047" y="3701057"/>
            <a:ext cx="4013841" cy="46165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YAMAL LNG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934C3DA0-A604-42DB-8BC9-8D75BA338B2E}"/>
              </a:ext>
            </a:extLst>
          </p:cNvPr>
          <p:cNvCxnSpPr>
            <a:cxnSpLocks/>
          </p:cNvCxnSpPr>
          <p:nvPr/>
        </p:nvCxnSpPr>
        <p:spPr>
          <a:xfrm flipH="1">
            <a:off x="346445" y="1745598"/>
            <a:ext cx="757862" cy="0"/>
          </a:xfrm>
          <a:prstGeom prst="line">
            <a:avLst/>
          </a:prstGeom>
          <a:ln w="12700">
            <a:solidFill>
              <a:srgbClr val="0101E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DE370DD5-10B6-481B-9C26-692513CDD043}"/>
              </a:ext>
            </a:extLst>
          </p:cNvPr>
          <p:cNvCxnSpPr>
            <a:cxnSpLocks/>
          </p:cNvCxnSpPr>
          <p:nvPr/>
        </p:nvCxnSpPr>
        <p:spPr>
          <a:xfrm>
            <a:off x="484312" y="1755746"/>
            <a:ext cx="0" cy="1085242"/>
          </a:xfrm>
          <a:prstGeom prst="straightConnector1">
            <a:avLst/>
          </a:prstGeom>
          <a:ln>
            <a:solidFill>
              <a:srgbClr val="0101E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Надпись 23">
            <a:extLst>
              <a:ext uri="{FF2B5EF4-FFF2-40B4-BE49-F238E27FC236}">
                <a16:creationId xmlns:a16="http://schemas.microsoft.com/office/drawing/2014/main" id="{F7FC01AD-FA72-424B-8339-4F33FE91EA46}"/>
              </a:ext>
            </a:extLst>
          </p:cNvPr>
          <p:cNvSpPr txBox="1"/>
          <p:nvPr/>
        </p:nvSpPr>
        <p:spPr>
          <a:xfrm rot="16200000">
            <a:off x="-291300" y="2027374"/>
            <a:ext cx="1172535" cy="3323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30 </a:t>
            </a:r>
            <a:r>
              <a:rPr lang="en-US" sz="16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endParaRPr lang="ru-RU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27C47298-039E-4018-AC98-0713742BACC3}"/>
              </a:ext>
            </a:extLst>
          </p:cNvPr>
          <p:cNvCxnSpPr/>
          <p:nvPr/>
        </p:nvCxnSpPr>
        <p:spPr>
          <a:xfrm>
            <a:off x="10633040" y="521406"/>
            <a:ext cx="0" cy="1088488"/>
          </a:xfrm>
          <a:prstGeom prst="line">
            <a:avLst/>
          </a:prstGeom>
          <a:ln w="12700">
            <a:solidFill>
              <a:srgbClr val="0101E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EB6D36E7-723E-416C-97B6-04471D363990}"/>
              </a:ext>
            </a:extLst>
          </p:cNvPr>
          <p:cNvCxnSpPr/>
          <p:nvPr/>
        </p:nvCxnSpPr>
        <p:spPr>
          <a:xfrm>
            <a:off x="7861265" y="566279"/>
            <a:ext cx="0" cy="1088488"/>
          </a:xfrm>
          <a:prstGeom prst="line">
            <a:avLst/>
          </a:prstGeom>
          <a:ln w="12700">
            <a:solidFill>
              <a:srgbClr val="0101E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50118E59-F5A0-4297-A5B0-6F3362605B54}"/>
              </a:ext>
            </a:extLst>
          </p:cNvPr>
          <p:cNvCxnSpPr/>
          <p:nvPr/>
        </p:nvCxnSpPr>
        <p:spPr>
          <a:xfrm>
            <a:off x="7861265" y="891414"/>
            <a:ext cx="2771775" cy="0"/>
          </a:xfrm>
          <a:prstGeom prst="straightConnector1">
            <a:avLst/>
          </a:prstGeom>
          <a:ln>
            <a:solidFill>
              <a:srgbClr val="0101E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Надпись 23">
            <a:extLst>
              <a:ext uri="{FF2B5EF4-FFF2-40B4-BE49-F238E27FC236}">
                <a16:creationId xmlns:a16="http://schemas.microsoft.com/office/drawing/2014/main" id="{33DAF16C-7562-4055-97F6-50A03A3782FB}"/>
              </a:ext>
            </a:extLst>
          </p:cNvPr>
          <p:cNvSpPr txBox="1"/>
          <p:nvPr/>
        </p:nvSpPr>
        <p:spPr>
          <a:xfrm>
            <a:off x="8767036" y="476923"/>
            <a:ext cx="1172535" cy="3323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78 </a:t>
            </a:r>
            <a:r>
              <a:rPr lang="en-US" sz="16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endParaRPr lang="ru-RU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E8F945FB-AAED-4865-87C6-CD9DA7BD4163}"/>
              </a:ext>
            </a:extLst>
          </p:cNvPr>
          <p:cNvCxnSpPr>
            <a:cxnSpLocks/>
          </p:cNvCxnSpPr>
          <p:nvPr/>
        </p:nvCxnSpPr>
        <p:spPr>
          <a:xfrm rot="16200000">
            <a:off x="10902557" y="2357521"/>
            <a:ext cx="0" cy="1088488"/>
          </a:xfrm>
          <a:prstGeom prst="line">
            <a:avLst/>
          </a:prstGeom>
          <a:ln w="12700">
            <a:solidFill>
              <a:srgbClr val="0101E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658650EC-E95C-4CF9-9FD9-963CAEB3A1BF}"/>
              </a:ext>
            </a:extLst>
          </p:cNvPr>
          <p:cNvCxnSpPr>
            <a:cxnSpLocks/>
          </p:cNvCxnSpPr>
          <p:nvPr/>
        </p:nvCxnSpPr>
        <p:spPr>
          <a:xfrm flipH="1">
            <a:off x="9247152" y="1011851"/>
            <a:ext cx="2398860" cy="0"/>
          </a:xfrm>
          <a:prstGeom prst="line">
            <a:avLst/>
          </a:prstGeom>
          <a:ln w="12700">
            <a:solidFill>
              <a:srgbClr val="0101E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335D36B3-93EC-44A6-8C29-532CE9E70592}"/>
              </a:ext>
            </a:extLst>
          </p:cNvPr>
          <p:cNvCxnSpPr>
            <a:cxnSpLocks/>
          </p:cNvCxnSpPr>
          <p:nvPr/>
        </p:nvCxnSpPr>
        <p:spPr>
          <a:xfrm>
            <a:off x="11296474" y="1065650"/>
            <a:ext cx="0" cy="1853538"/>
          </a:xfrm>
          <a:prstGeom prst="straightConnector1">
            <a:avLst/>
          </a:prstGeom>
          <a:ln>
            <a:solidFill>
              <a:srgbClr val="0101E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Надпись 23">
            <a:extLst>
              <a:ext uri="{FF2B5EF4-FFF2-40B4-BE49-F238E27FC236}">
                <a16:creationId xmlns:a16="http://schemas.microsoft.com/office/drawing/2014/main" id="{76649CB9-055F-4554-962D-406F52D5C6E5}"/>
              </a:ext>
            </a:extLst>
          </p:cNvPr>
          <p:cNvSpPr txBox="1"/>
          <p:nvPr/>
        </p:nvSpPr>
        <p:spPr>
          <a:xfrm rot="5400000">
            <a:off x="10993947" y="1944940"/>
            <a:ext cx="1172535" cy="3323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56</a:t>
            </a:r>
            <a:r>
              <a:rPr lang="ru-RU" sz="16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endParaRPr lang="ru-RU" sz="2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88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DF75108C-EC60-4CD5-BB77-D52A8902F00D}"/>
              </a:ext>
            </a:extLst>
          </p:cNvPr>
          <p:cNvCxnSpPr>
            <a:cxnSpLocks/>
          </p:cNvCxnSpPr>
          <p:nvPr/>
        </p:nvCxnSpPr>
        <p:spPr>
          <a:xfrm>
            <a:off x="8876425" y="1151534"/>
            <a:ext cx="0" cy="81600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6">
            <a:extLst>
              <a:ext uri="{FF2B5EF4-FFF2-40B4-BE49-F238E27FC236}">
                <a16:creationId xmlns:a16="http://schemas.microsoft.com/office/drawing/2014/main" id="{6D8071CD-CFF7-4D26-9BBA-A346C43CCEA5}"/>
              </a:ext>
            </a:extLst>
          </p:cNvPr>
          <p:cNvSpPr/>
          <p:nvPr/>
        </p:nvSpPr>
        <p:spPr>
          <a:xfrm>
            <a:off x="545432" y="-25516"/>
            <a:ext cx="11357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STORAGE AND DISPOSAL OF LNG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481CC39-1FA8-433D-933E-118E795C0308}"/>
              </a:ext>
            </a:extLst>
          </p:cNvPr>
          <p:cNvGrpSpPr/>
          <p:nvPr/>
        </p:nvGrpSpPr>
        <p:grpSpPr>
          <a:xfrm>
            <a:off x="2032000" y="1701800"/>
            <a:ext cx="3098800" cy="2159000"/>
            <a:chOff x="533400" y="1097280"/>
            <a:chExt cx="1728000" cy="1354320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718B8D62-1790-43EE-A9DD-5C2CB79D8D57}"/>
                </a:ext>
              </a:extLst>
            </p:cNvPr>
            <p:cNvGrpSpPr/>
            <p:nvPr/>
          </p:nvGrpSpPr>
          <p:grpSpPr>
            <a:xfrm>
              <a:off x="533400" y="1097280"/>
              <a:ext cx="1728000" cy="1354320"/>
              <a:chOff x="533400" y="1097280"/>
              <a:chExt cx="1728000" cy="1354320"/>
            </a:xfrm>
          </p:grpSpPr>
          <p:sp>
            <p:nvSpPr>
              <p:cNvPr id="8" name="Овал 7">
                <a:extLst>
                  <a:ext uri="{FF2B5EF4-FFF2-40B4-BE49-F238E27FC236}">
                    <a16:creationId xmlns:a16="http://schemas.microsoft.com/office/drawing/2014/main" id="{66685720-02D0-4CC4-8491-224D34825974}"/>
                  </a:ext>
                </a:extLst>
              </p:cNvPr>
              <p:cNvSpPr/>
              <p:nvPr/>
            </p:nvSpPr>
            <p:spPr>
              <a:xfrm>
                <a:off x="533400" y="1097280"/>
                <a:ext cx="1728000" cy="586740"/>
              </a:xfrm>
              <a:prstGeom prst="ellipse">
                <a:avLst/>
              </a:prstGeom>
              <a:pattFill prst="openDmnd">
                <a:fgClr>
                  <a:schemeClr val="tx1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9CCCD816-4A9D-4671-9078-A38A81EC1CB4}"/>
                  </a:ext>
                </a:extLst>
              </p:cNvPr>
              <p:cNvSpPr/>
              <p:nvPr/>
            </p:nvSpPr>
            <p:spPr>
              <a:xfrm>
                <a:off x="605400" y="1150620"/>
                <a:ext cx="1584000" cy="5334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id="{45802393-4E25-4B92-B585-CC412766FDFC}"/>
                  </a:ext>
                </a:extLst>
              </p:cNvPr>
              <p:cNvGrpSpPr/>
              <p:nvPr/>
            </p:nvGrpSpPr>
            <p:grpSpPr>
              <a:xfrm>
                <a:off x="533400" y="1371600"/>
                <a:ext cx="1728000" cy="1080000"/>
                <a:chOff x="533400" y="1386840"/>
                <a:chExt cx="1728000" cy="1080000"/>
              </a:xfrm>
            </p:grpSpPr>
            <p:sp>
              <p:nvSpPr>
                <p:cNvPr id="11" name="Прямоугольник 10">
                  <a:extLst>
                    <a:ext uri="{FF2B5EF4-FFF2-40B4-BE49-F238E27FC236}">
                      <a16:creationId xmlns:a16="http://schemas.microsoft.com/office/drawing/2014/main" id="{171BDC19-2D38-4081-B7AC-F128981FDF0D}"/>
                    </a:ext>
                  </a:extLst>
                </p:cNvPr>
                <p:cNvSpPr/>
                <p:nvPr/>
              </p:nvSpPr>
              <p:spPr>
                <a:xfrm>
                  <a:off x="533400" y="1386840"/>
                  <a:ext cx="1728000" cy="1080000"/>
                </a:xfrm>
                <a:prstGeom prst="rect">
                  <a:avLst/>
                </a:prstGeom>
                <a:pattFill prst="openDmnd">
                  <a:fgClr>
                    <a:schemeClr val="tx1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2" name="Прямоугольник 11">
                  <a:extLst>
                    <a:ext uri="{FF2B5EF4-FFF2-40B4-BE49-F238E27FC236}">
                      <a16:creationId xmlns:a16="http://schemas.microsoft.com/office/drawing/2014/main" id="{4A32B7AA-50F9-4B60-8C09-76EF5B2E2808}"/>
                    </a:ext>
                  </a:extLst>
                </p:cNvPr>
                <p:cNvSpPr/>
                <p:nvPr/>
              </p:nvSpPr>
              <p:spPr>
                <a:xfrm>
                  <a:off x="605400" y="1386840"/>
                  <a:ext cx="1584000" cy="100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1EAA57E-3640-41CD-9125-B06EDE04EF78}"/>
                </a:ext>
              </a:extLst>
            </p:cNvPr>
            <p:cNvSpPr/>
            <p:nvPr/>
          </p:nvSpPr>
          <p:spPr>
            <a:xfrm>
              <a:off x="605400" y="2271463"/>
              <a:ext cx="1584000" cy="108136"/>
            </a:xfrm>
            <a:prstGeom prst="rect">
              <a:avLst/>
            </a:prstGeom>
            <a:pattFill prst="dashHorz">
              <a:fgClr>
                <a:srgbClr val="C00000"/>
              </a:fgClr>
              <a:bgClr>
                <a:schemeClr val="bg1"/>
              </a:bgClr>
            </a:patt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B57C620D-F7FE-4891-95A6-C38C7C3F21EF}"/>
                </a:ext>
              </a:extLst>
            </p:cNvPr>
            <p:cNvCxnSpPr/>
            <p:nvPr/>
          </p:nvCxnSpPr>
          <p:spPr>
            <a:xfrm>
              <a:off x="605400" y="2263842"/>
              <a:ext cx="1584000" cy="762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DB43918-5603-4CF1-B1B3-A61A8A377F2A}"/>
              </a:ext>
            </a:extLst>
          </p:cNvPr>
          <p:cNvCxnSpPr>
            <a:cxnSpLocks/>
          </p:cNvCxnSpPr>
          <p:nvPr/>
        </p:nvCxnSpPr>
        <p:spPr>
          <a:xfrm flipV="1">
            <a:off x="2373165" y="1698544"/>
            <a:ext cx="1" cy="19590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3BE4914-84F4-43AF-B9DD-96562C4BF387}"/>
              </a:ext>
            </a:extLst>
          </p:cNvPr>
          <p:cNvCxnSpPr>
            <a:cxnSpLocks/>
          </p:cNvCxnSpPr>
          <p:nvPr/>
        </p:nvCxnSpPr>
        <p:spPr>
          <a:xfrm rot="5400000" flipV="1">
            <a:off x="1568688" y="914904"/>
            <a:ext cx="1" cy="160895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97EA0258-E4E2-447C-ACE3-2D62B7D914A0}"/>
              </a:ext>
            </a:extLst>
          </p:cNvPr>
          <p:cNvSpPr/>
          <p:nvPr/>
        </p:nvSpPr>
        <p:spPr>
          <a:xfrm>
            <a:off x="1176615" y="2816676"/>
            <a:ext cx="732098" cy="348882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7D2FA00C-5F7A-484D-B7C1-AFDE6CF1DACC}"/>
              </a:ext>
            </a:extLst>
          </p:cNvPr>
          <p:cNvSpPr/>
          <p:nvPr/>
        </p:nvSpPr>
        <p:spPr>
          <a:xfrm rot="5400000">
            <a:off x="1250568" y="1571548"/>
            <a:ext cx="330200" cy="25399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E4058BD-2994-49C3-9ECB-2BA80D475CB5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3581401" y="970826"/>
            <a:ext cx="0" cy="81600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Равнобедренный треугольник 19">
            <a:extLst>
              <a:ext uri="{FF2B5EF4-FFF2-40B4-BE49-F238E27FC236}">
                <a16:creationId xmlns:a16="http://schemas.microsoft.com/office/drawing/2014/main" id="{BA8BD4D2-FE6D-4331-B9C6-1BB1C0CACB11}"/>
              </a:ext>
            </a:extLst>
          </p:cNvPr>
          <p:cNvSpPr/>
          <p:nvPr/>
        </p:nvSpPr>
        <p:spPr>
          <a:xfrm>
            <a:off x="3416300" y="1151534"/>
            <a:ext cx="330200" cy="253992"/>
          </a:xfrm>
          <a:prstGeom prst="triangl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38A5E3D-9413-4182-9701-C50B3F0A90EF}"/>
              </a:ext>
            </a:extLst>
          </p:cNvPr>
          <p:cNvGrpSpPr/>
          <p:nvPr/>
        </p:nvGrpSpPr>
        <p:grpSpPr>
          <a:xfrm>
            <a:off x="7377427" y="1774744"/>
            <a:ext cx="3098800" cy="2159000"/>
            <a:chOff x="533400" y="1097280"/>
            <a:chExt cx="1728000" cy="1354320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0A11F979-75C6-4FC4-AF94-B38E1A83FEB8}"/>
                </a:ext>
              </a:extLst>
            </p:cNvPr>
            <p:cNvGrpSpPr/>
            <p:nvPr/>
          </p:nvGrpSpPr>
          <p:grpSpPr>
            <a:xfrm>
              <a:off x="533400" y="1097280"/>
              <a:ext cx="1728000" cy="1354320"/>
              <a:chOff x="533400" y="1097280"/>
              <a:chExt cx="1728000" cy="1354320"/>
            </a:xfrm>
          </p:grpSpPr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76598782-6164-4DAB-8B55-AA45422428E5}"/>
                  </a:ext>
                </a:extLst>
              </p:cNvPr>
              <p:cNvSpPr/>
              <p:nvPr/>
            </p:nvSpPr>
            <p:spPr>
              <a:xfrm>
                <a:off x="533400" y="1097280"/>
                <a:ext cx="1728000" cy="586740"/>
              </a:xfrm>
              <a:prstGeom prst="ellipse">
                <a:avLst/>
              </a:prstGeom>
              <a:pattFill prst="openDmnd">
                <a:fgClr>
                  <a:schemeClr val="tx1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0A8063A5-F54D-4F60-AD95-2A38B9DFA8BA}"/>
                  </a:ext>
                </a:extLst>
              </p:cNvPr>
              <p:cNvSpPr/>
              <p:nvPr/>
            </p:nvSpPr>
            <p:spPr>
              <a:xfrm>
                <a:off x="605400" y="1150620"/>
                <a:ext cx="1584000" cy="5334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28" name="Группа 27">
                <a:extLst>
                  <a:ext uri="{FF2B5EF4-FFF2-40B4-BE49-F238E27FC236}">
                    <a16:creationId xmlns:a16="http://schemas.microsoft.com/office/drawing/2014/main" id="{13E723BC-84F0-4D9A-AD11-70CFA19BAE67}"/>
                  </a:ext>
                </a:extLst>
              </p:cNvPr>
              <p:cNvGrpSpPr/>
              <p:nvPr/>
            </p:nvGrpSpPr>
            <p:grpSpPr>
              <a:xfrm>
                <a:off x="533400" y="1371600"/>
                <a:ext cx="1728000" cy="1080000"/>
                <a:chOff x="533400" y="1386840"/>
                <a:chExt cx="1728000" cy="1080000"/>
              </a:xfrm>
            </p:grpSpPr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186CCEFB-81C5-464C-AA60-D917B90B1B72}"/>
                    </a:ext>
                  </a:extLst>
                </p:cNvPr>
                <p:cNvSpPr/>
                <p:nvPr/>
              </p:nvSpPr>
              <p:spPr>
                <a:xfrm>
                  <a:off x="533400" y="1386840"/>
                  <a:ext cx="1728000" cy="1080000"/>
                </a:xfrm>
                <a:prstGeom prst="rect">
                  <a:avLst/>
                </a:prstGeom>
                <a:pattFill prst="openDmnd">
                  <a:fgClr>
                    <a:schemeClr val="tx1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0" name="Прямоугольник 29">
                  <a:extLst>
                    <a:ext uri="{FF2B5EF4-FFF2-40B4-BE49-F238E27FC236}">
                      <a16:creationId xmlns:a16="http://schemas.microsoft.com/office/drawing/2014/main" id="{C108B800-BA3D-406E-9744-3C435D64B27B}"/>
                    </a:ext>
                  </a:extLst>
                </p:cNvPr>
                <p:cNvSpPr/>
                <p:nvPr/>
              </p:nvSpPr>
              <p:spPr>
                <a:xfrm>
                  <a:off x="605400" y="1386840"/>
                  <a:ext cx="1584000" cy="100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BF5E9E24-F93D-488D-8543-0665D246177A}"/>
                </a:ext>
              </a:extLst>
            </p:cNvPr>
            <p:cNvSpPr/>
            <p:nvPr/>
          </p:nvSpPr>
          <p:spPr>
            <a:xfrm>
              <a:off x="605400" y="1492539"/>
              <a:ext cx="1584000" cy="887060"/>
            </a:xfrm>
            <a:prstGeom prst="rect">
              <a:avLst/>
            </a:prstGeom>
            <a:pattFill prst="dashHorz">
              <a:fgClr>
                <a:srgbClr val="C00000"/>
              </a:fgClr>
              <a:bgClr>
                <a:schemeClr val="bg1"/>
              </a:bgClr>
            </a:patt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005BD5FB-4B2D-42A1-81DC-C31F3FA7CF94}"/>
                </a:ext>
              </a:extLst>
            </p:cNvPr>
            <p:cNvCxnSpPr/>
            <p:nvPr/>
          </p:nvCxnSpPr>
          <p:spPr>
            <a:xfrm>
              <a:off x="585949" y="1460334"/>
              <a:ext cx="1584000" cy="762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456D45FA-B2A9-4605-9FE3-B32BFFCB19BF}"/>
              </a:ext>
            </a:extLst>
          </p:cNvPr>
          <p:cNvCxnSpPr>
            <a:cxnSpLocks/>
          </p:cNvCxnSpPr>
          <p:nvPr/>
        </p:nvCxnSpPr>
        <p:spPr>
          <a:xfrm flipV="1">
            <a:off x="7833290" y="1774744"/>
            <a:ext cx="1" cy="19590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C3A4C366-6FFC-4C4F-933B-5ADC56DCA5BB}"/>
              </a:ext>
            </a:extLst>
          </p:cNvPr>
          <p:cNvCxnSpPr>
            <a:cxnSpLocks/>
          </p:cNvCxnSpPr>
          <p:nvPr/>
        </p:nvCxnSpPr>
        <p:spPr>
          <a:xfrm rot="5400000" flipV="1">
            <a:off x="7028813" y="991104"/>
            <a:ext cx="1" cy="160895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Стрелка: вправо 32">
            <a:extLst>
              <a:ext uri="{FF2B5EF4-FFF2-40B4-BE49-F238E27FC236}">
                <a16:creationId xmlns:a16="http://schemas.microsoft.com/office/drawing/2014/main" id="{E9288C39-7218-4450-90F7-4D6C6B64F5C3}"/>
              </a:ext>
            </a:extLst>
          </p:cNvPr>
          <p:cNvSpPr/>
          <p:nvPr/>
        </p:nvSpPr>
        <p:spPr>
          <a:xfrm>
            <a:off x="6636740" y="2892876"/>
            <a:ext cx="732098" cy="348882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FC51D377-8C87-4062-B63E-CC417F4B75E1}"/>
              </a:ext>
            </a:extLst>
          </p:cNvPr>
          <p:cNvSpPr/>
          <p:nvPr/>
        </p:nvSpPr>
        <p:spPr>
          <a:xfrm rot="5400000">
            <a:off x="6710693" y="1647748"/>
            <a:ext cx="330200" cy="25399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7AEB1C2A-B1CE-4DC0-9D70-41F25E7BE7AC}"/>
              </a:ext>
            </a:extLst>
          </p:cNvPr>
          <p:cNvSpPr/>
          <p:nvPr/>
        </p:nvSpPr>
        <p:spPr>
          <a:xfrm>
            <a:off x="8711325" y="1278263"/>
            <a:ext cx="330200" cy="253992"/>
          </a:xfrm>
          <a:prstGeom prst="triangl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0058E6AA-81EC-419F-92FA-E6E2947F3464}"/>
              </a:ext>
            </a:extLst>
          </p:cNvPr>
          <p:cNvCxnSpPr>
            <a:cxnSpLocks/>
          </p:cNvCxnSpPr>
          <p:nvPr/>
        </p:nvCxnSpPr>
        <p:spPr>
          <a:xfrm flipV="1">
            <a:off x="10026502" y="1698544"/>
            <a:ext cx="0" cy="2113929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A84DAB39-CD88-48D8-AEAC-5BFB0EDA1FDD}"/>
              </a:ext>
            </a:extLst>
          </p:cNvPr>
          <p:cNvCxnSpPr>
            <a:cxnSpLocks/>
          </p:cNvCxnSpPr>
          <p:nvPr/>
        </p:nvCxnSpPr>
        <p:spPr>
          <a:xfrm>
            <a:off x="9998000" y="1698544"/>
            <a:ext cx="826508" cy="20836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377DD041-E057-4D01-9552-930015EA0F7F}"/>
              </a:ext>
            </a:extLst>
          </p:cNvPr>
          <p:cNvGrpSpPr/>
          <p:nvPr/>
        </p:nvGrpSpPr>
        <p:grpSpPr>
          <a:xfrm>
            <a:off x="9721418" y="3344229"/>
            <a:ext cx="546245" cy="495926"/>
            <a:chOff x="10068170" y="850899"/>
            <a:chExt cx="324000" cy="324000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7BB6470F-DCD8-4530-9F7B-4EB3ADB4E2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68170" y="850899"/>
              <a:ext cx="324000" cy="324000"/>
            </a:xfrm>
            <a:prstGeom prst="ellipse">
              <a:avLst/>
            </a:prstGeom>
            <a:pattFill prst="dashHorz">
              <a:fgClr>
                <a:srgbClr val="C00000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Равнобедренный треугольник 42">
              <a:extLst>
                <a:ext uri="{FF2B5EF4-FFF2-40B4-BE49-F238E27FC236}">
                  <a16:creationId xmlns:a16="http://schemas.microsoft.com/office/drawing/2014/main" id="{BED6E463-82F2-485D-B6C5-481CE580CD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2706" y="875201"/>
              <a:ext cx="228594" cy="21600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45" name="Равнобедренный треугольник 44">
            <a:extLst>
              <a:ext uri="{FF2B5EF4-FFF2-40B4-BE49-F238E27FC236}">
                <a16:creationId xmlns:a16="http://schemas.microsoft.com/office/drawing/2014/main" id="{ECC01350-7BDD-4EA3-A7AC-13D1DCA19E96}"/>
              </a:ext>
            </a:extLst>
          </p:cNvPr>
          <p:cNvSpPr/>
          <p:nvPr/>
        </p:nvSpPr>
        <p:spPr>
          <a:xfrm rot="5400000">
            <a:off x="10708036" y="1592384"/>
            <a:ext cx="330200" cy="25399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E288CE-934A-468D-A452-7F831F64487A}"/>
                  </a:ext>
                </a:extLst>
              </p:cNvPr>
              <p:cNvSpPr txBox="1"/>
              <p:nvPr/>
            </p:nvSpPr>
            <p:spPr>
              <a:xfrm>
                <a:off x="3246111" y="795159"/>
                <a:ext cx="1150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pc="-20" smtClean="0">
                              <a:solidFill>
                                <a:srgbClr val="0101E5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101E5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r>
                            <a:rPr lang="en-US" sz="2400" i="1" spc="-20">
                              <a:solidFill>
                                <a:srgbClr val="0101E5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 spc="-20">
                              <a:solidFill>
                                <a:srgbClr val="0101E5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𝑆𝑡</m:t>
                          </m:r>
                        </m:sub>
                      </m:sSub>
                    </m:oMath>
                  </m:oMathPara>
                </a14:m>
                <a:endParaRPr lang="ru-RU" sz="24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E288CE-934A-468D-A452-7F831F644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111" y="795159"/>
                <a:ext cx="1150374" cy="461665"/>
              </a:xfrm>
              <a:prstGeom prst="rect">
                <a:avLst/>
              </a:prstGeom>
              <a:blipFill>
                <a:blip r:embed="rId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C957311-96EE-4A1E-8504-25B2F13C0761}"/>
                  </a:ext>
                </a:extLst>
              </p:cNvPr>
              <p:cNvSpPr txBox="1"/>
              <p:nvPr/>
            </p:nvSpPr>
            <p:spPr>
              <a:xfrm>
                <a:off x="10737063" y="1181515"/>
                <a:ext cx="102965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2400" i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𝐷𝑒𝑙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C957311-96EE-4A1E-8504-25B2F13C0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7063" y="1181515"/>
                <a:ext cx="1029657" cy="461665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E7D470E-F874-46C0-9458-30A2E0EAED44}"/>
                  </a:ext>
                </a:extLst>
              </p:cNvPr>
              <p:cNvSpPr txBox="1"/>
              <p:nvPr/>
            </p:nvSpPr>
            <p:spPr>
              <a:xfrm>
                <a:off x="6361941" y="1054916"/>
                <a:ext cx="1029657" cy="494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𝑆𝑢𝑝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E7D470E-F874-46C0-9458-30A2E0EAE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941" y="1054916"/>
                <a:ext cx="1029657" cy="494751"/>
              </a:xfrm>
              <a:prstGeom prst="rect">
                <a:avLst/>
              </a:prstGeom>
              <a:blipFill>
                <a:blip r:embed="rId4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E809A9E-E6FB-4D17-AD62-B80ADB795569}"/>
                  </a:ext>
                </a:extLst>
              </p:cNvPr>
              <p:cNvSpPr txBox="1"/>
              <p:nvPr/>
            </p:nvSpPr>
            <p:spPr>
              <a:xfrm>
                <a:off x="661786" y="995024"/>
                <a:ext cx="1029657" cy="494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𝑆𝑢𝑝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E809A9E-E6FB-4D17-AD62-B80ADB795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86" y="995024"/>
                <a:ext cx="1029657" cy="494751"/>
              </a:xfrm>
              <a:prstGeom prst="rect">
                <a:avLst/>
              </a:prstGeom>
              <a:blipFill>
                <a:blip r:embed="rId5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65BAC0-27A6-4727-9CCB-FE1C938D70FA}"/>
                  </a:ext>
                </a:extLst>
              </p:cNvPr>
              <p:cNvSpPr txBox="1"/>
              <p:nvPr/>
            </p:nvSpPr>
            <p:spPr>
              <a:xfrm>
                <a:off x="2161117" y="328145"/>
                <a:ext cx="284056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b="0" dirty="0">
                    <a:solidFill>
                      <a:srgbClr val="0101E5"/>
                    </a:solidFill>
                  </a:rPr>
                  <a:t>Н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solidFill>
                          <a:srgbClr val="0101E5"/>
                        </a:solidFill>
                        <a:latin typeface="Cambria Math" panose="02040503050406030204" pitchFamily="18" charset="0"/>
                      </a:rPr>
                      <m:t>акопление</m:t>
                    </m:r>
                    <m:r>
                      <a:rPr lang="en-US" sz="2000" b="0" i="1" smtClean="0">
                        <a:solidFill>
                          <a:srgbClr val="0101E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000" b="0" i="1" smtClean="0">
                        <a:solidFill>
                          <a:srgbClr val="0101E5"/>
                        </a:solidFill>
                        <a:latin typeface="Cambria Math" panose="02040503050406030204" pitchFamily="18" charset="0"/>
                      </a:rPr>
                      <m:t>τ</m:t>
                    </m:r>
                    <m:r>
                      <a:rPr lang="el-GR" sz="2000" b="0" i="1" smtClean="0">
                        <a:solidFill>
                          <a:srgbClr val="0101E5"/>
                        </a:solidFill>
                        <a:latin typeface="Cambria Math" panose="02040503050406030204" pitchFamily="18" charset="0"/>
                      </a:rPr>
                      <m:t>≤72 </m:t>
                    </m:r>
                    <m:r>
                      <a:rPr lang="en-US" sz="2000" b="0" i="1" smtClean="0">
                        <a:solidFill>
                          <a:srgbClr val="0101E5"/>
                        </a:solidFill>
                        <a:latin typeface="Cambria Math" panose="02040503050406030204" pitchFamily="18" charset="0"/>
                      </a:rPr>
                      <m:t>h𝑟</m:t>
                    </m:r>
                    <m:r>
                      <a:rPr lang="ru-RU" sz="2000" b="0" i="1" smtClean="0">
                        <a:solidFill>
                          <a:srgbClr val="0101E5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65BAC0-27A6-4727-9CCB-FE1C938D7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117" y="328145"/>
                <a:ext cx="2840565" cy="400110"/>
              </a:xfrm>
              <a:prstGeom prst="rect">
                <a:avLst/>
              </a:prstGeom>
              <a:blipFill>
                <a:blip r:embed="rId6"/>
                <a:stretch>
                  <a:fillRect l="-2366" t="-923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C82D87-A058-4DEE-B7B6-1C1C3E5BEC06}"/>
                  </a:ext>
                </a:extLst>
              </p:cNvPr>
              <p:cNvSpPr txBox="1"/>
              <p:nvPr/>
            </p:nvSpPr>
            <p:spPr>
              <a:xfrm>
                <a:off x="8067491" y="360668"/>
                <a:ext cx="240872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b="0" dirty="0">
                    <a:solidFill>
                      <a:srgbClr val="0101E5"/>
                    </a:solidFill>
                  </a:rPr>
                  <a:t>В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solidFill>
                          <a:srgbClr val="0101E5"/>
                        </a:solidFill>
                        <a:latin typeface="Cambria Math" panose="02040503050406030204" pitchFamily="18" charset="0"/>
                      </a:rPr>
                      <m:t>ыдача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srgbClr val="0101E5"/>
                        </a:solidFill>
                        <a:latin typeface="Cambria Math" panose="02040503050406030204" pitchFamily="18" charset="0"/>
                      </a:rPr>
                      <m:t>τ</m:t>
                    </m:r>
                    <m:r>
                      <a:rPr lang="el-GR" sz="2000" i="1">
                        <a:solidFill>
                          <a:srgbClr val="0101E5"/>
                        </a:solidFill>
                        <a:latin typeface="Cambria Math" panose="02040503050406030204" pitchFamily="18" charset="0"/>
                      </a:rPr>
                      <m:t>≤24 </m:t>
                    </m:r>
                    <m:r>
                      <a:rPr lang="en-US" sz="2000" i="1">
                        <a:solidFill>
                          <a:srgbClr val="0101E5"/>
                        </a:solidFill>
                        <a:latin typeface="Cambria Math" panose="02040503050406030204" pitchFamily="18" charset="0"/>
                      </a:rPr>
                      <m:t>h𝑟</m:t>
                    </m:r>
                    <m:r>
                      <a:rPr lang="ru-RU" sz="2000" i="1">
                        <a:solidFill>
                          <a:srgbClr val="0101E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C82D87-A058-4DEE-B7B6-1C1C3E5BE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491" y="360668"/>
                <a:ext cx="2408721" cy="400110"/>
              </a:xfrm>
              <a:prstGeom prst="rect">
                <a:avLst/>
              </a:prstGeom>
              <a:blipFill>
                <a:blip r:embed="rId7"/>
                <a:stretch>
                  <a:fillRect l="-2525"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055D5BC-0E33-4A8F-A124-D064B7B6AC79}"/>
                  </a:ext>
                </a:extLst>
              </p:cNvPr>
              <p:cNvSpPr txBox="1"/>
              <p:nvPr/>
            </p:nvSpPr>
            <p:spPr>
              <a:xfrm>
                <a:off x="6384396" y="2556223"/>
                <a:ext cx="79106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𝐸𝑛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055D5BC-0E33-4A8F-A124-D064B7B6A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396" y="2556223"/>
                <a:ext cx="791062" cy="400110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800ACD8-61F7-46CD-97D1-2D33CEF60EB6}"/>
                  </a:ext>
                </a:extLst>
              </p:cNvPr>
              <p:cNvSpPr txBox="1"/>
              <p:nvPr/>
            </p:nvSpPr>
            <p:spPr>
              <a:xfrm>
                <a:off x="1023199" y="2367772"/>
                <a:ext cx="7910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𝐸𝑛</m:t>
                          </m:r>
                        </m:sub>
                      </m:sSub>
                    </m:oMath>
                  </m:oMathPara>
                </a14:m>
                <a:endParaRPr lang="ru-RU" sz="24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800ACD8-61F7-46CD-97D1-2D33CEF60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199" y="2367772"/>
                <a:ext cx="791062" cy="461665"/>
              </a:xfrm>
              <a:prstGeom prst="rect">
                <a:avLst/>
              </a:prstGeom>
              <a:blipFill>
                <a:blip r:embed="rId9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FF392A9-8A50-4DD7-AEB3-907358F6370A}"/>
                  </a:ext>
                </a:extLst>
              </p:cNvPr>
              <p:cNvSpPr txBox="1"/>
              <p:nvPr/>
            </p:nvSpPr>
            <p:spPr>
              <a:xfrm>
                <a:off x="8227845" y="2615854"/>
                <a:ext cx="7910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ru-RU" sz="24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FF392A9-8A50-4DD7-AEB3-907358F63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845" y="2615854"/>
                <a:ext cx="791062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0B5884B-1BA7-4C8B-B63B-EDF5E01F6DB2}"/>
                  </a:ext>
                </a:extLst>
              </p:cNvPr>
              <p:cNvSpPr txBox="1"/>
              <p:nvPr/>
            </p:nvSpPr>
            <p:spPr>
              <a:xfrm>
                <a:off x="3380520" y="2895068"/>
                <a:ext cx="7910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ru-RU" sz="24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0B5884B-1BA7-4C8B-B63B-EDF5E01F6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520" y="2895068"/>
                <a:ext cx="79106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2B30BB1C-7E0C-43AB-8ED8-E346EDA963CD}"/>
              </a:ext>
            </a:extLst>
          </p:cNvPr>
          <p:cNvCxnSpPr>
            <a:cxnSpLocks/>
          </p:cNvCxnSpPr>
          <p:nvPr/>
        </p:nvCxnSpPr>
        <p:spPr>
          <a:xfrm flipV="1">
            <a:off x="3310862" y="3287220"/>
            <a:ext cx="283953" cy="33547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D863AA1-FFCF-4666-A672-0E6B571E7178}"/>
                  </a:ext>
                </a:extLst>
              </p:cNvPr>
              <p:cNvSpPr txBox="1"/>
              <p:nvPr/>
            </p:nvSpPr>
            <p:spPr>
              <a:xfrm>
                <a:off x="8713731" y="902070"/>
                <a:ext cx="1150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pc="-20" smtClean="0">
                              <a:solidFill>
                                <a:srgbClr val="0101E5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101E5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r>
                            <a:rPr lang="en-US" sz="2400" i="1" spc="-20">
                              <a:solidFill>
                                <a:srgbClr val="0101E5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i="1" spc="-20">
                              <a:solidFill>
                                <a:srgbClr val="0101E5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𝑆𝑡</m:t>
                          </m:r>
                        </m:sub>
                      </m:sSub>
                    </m:oMath>
                  </m:oMathPara>
                </a14:m>
                <a:endParaRPr lang="ru-RU" sz="24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D863AA1-FFCF-4666-A672-0E6B571E7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731" y="902070"/>
                <a:ext cx="1150374" cy="461665"/>
              </a:xfrm>
              <a:prstGeom prst="rect">
                <a:avLst/>
              </a:prstGeom>
              <a:blipFill>
                <a:blip r:embed="rId1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Стрелка: вправо 56">
            <a:extLst>
              <a:ext uri="{FF2B5EF4-FFF2-40B4-BE49-F238E27FC236}">
                <a16:creationId xmlns:a16="http://schemas.microsoft.com/office/drawing/2014/main" id="{47184929-2FF6-4BB7-9BBD-09D3A95EEAD5}"/>
              </a:ext>
            </a:extLst>
          </p:cNvPr>
          <p:cNvSpPr/>
          <p:nvPr/>
        </p:nvSpPr>
        <p:spPr>
          <a:xfrm rot="12670338">
            <a:off x="9269273" y="3325983"/>
            <a:ext cx="475258" cy="182192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59F876B-19B9-40D1-AE0B-07F47A8B8FD1}"/>
                  </a:ext>
                </a:extLst>
              </p:cNvPr>
              <p:cNvSpPr txBox="1"/>
              <p:nvPr/>
            </p:nvSpPr>
            <p:spPr>
              <a:xfrm>
                <a:off x="9225076" y="2802965"/>
                <a:ext cx="791062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ru-RU" sz="24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59F876B-19B9-40D1-AE0B-07F47A8B8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076" y="2802965"/>
                <a:ext cx="791062" cy="490199"/>
              </a:xfrm>
              <a:prstGeom prst="rect">
                <a:avLst/>
              </a:prstGeom>
              <a:blipFill>
                <a:blip r:embed="rId1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F4A6C25-DC7A-46B8-B8EA-6043B8B366A6}"/>
                  </a:ext>
                </a:extLst>
              </p:cNvPr>
              <p:cNvSpPr txBox="1"/>
              <p:nvPr/>
            </p:nvSpPr>
            <p:spPr>
              <a:xfrm>
                <a:off x="1710301" y="3906628"/>
                <a:ext cx="1871098" cy="494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𝑆𝑢𝑝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rgbClr val="0101E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=const;</a:t>
                </a:r>
                <a:endParaRPr lang="ru-RU" sz="2400" i="1" dirty="0">
                  <a:solidFill>
                    <a:srgbClr val="0101E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F4A6C25-DC7A-46B8-B8EA-6043B8B36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301" y="3906628"/>
                <a:ext cx="1871098" cy="494751"/>
              </a:xfrm>
              <a:prstGeom prst="rect">
                <a:avLst/>
              </a:prstGeom>
              <a:blipFill>
                <a:blip r:embed="rId14"/>
                <a:stretch>
                  <a:fillRect t="-9877" r="-2941" b="-209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B2B0CB1-80D3-40C4-ACF6-A0913280E96C}"/>
                  </a:ext>
                </a:extLst>
              </p:cNvPr>
              <p:cNvSpPr txBox="1"/>
              <p:nvPr/>
            </p:nvSpPr>
            <p:spPr>
              <a:xfrm>
                <a:off x="4064987" y="3883649"/>
                <a:ext cx="21316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𝐸𝑛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rgbClr val="0101E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≈const;</a:t>
                </a:r>
                <a:endParaRPr lang="ru-RU" sz="2400" i="1" dirty="0">
                  <a:solidFill>
                    <a:srgbClr val="0101E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B2B0CB1-80D3-40C4-ACF6-A0913280E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987" y="3883649"/>
                <a:ext cx="2131626" cy="461665"/>
              </a:xfrm>
              <a:prstGeom prst="rect">
                <a:avLst/>
              </a:prstGeom>
              <a:blipFill>
                <a:blip r:embed="rId15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DBAE7DF-85A5-4CCE-9373-E428BCABF7F9}"/>
                  </a:ext>
                </a:extLst>
              </p:cNvPr>
              <p:cNvSpPr txBox="1"/>
              <p:nvPr/>
            </p:nvSpPr>
            <p:spPr>
              <a:xfrm>
                <a:off x="221651" y="3928629"/>
                <a:ext cx="19099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𝐷𝑒𝑙</m:t>
                        </m:r>
                      </m:sub>
                    </m:sSub>
                    <m:r>
                      <a:rPr lang="en-US" sz="2400" i="1">
                        <a:solidFill>
                          <a:srgbClr val="0101E5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DBAE7DF-85A5-4CCE-9373-E428BCAB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51" y="3928629"/>
                <a:ext cx="1909925" cy="461665"/>
              </a:xfrm>
              <a:prstGeom prst="rect">
                <a:avLst/>
              </a:prstGeom>
              <a:blipFill>
                <a:blip r:embed="rId1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A520941-5407-403C-AE43-6A009365C188}"/>
                  </a:ext>
                </a:extLst>
              </p:cNvPr>
              <p:cNvSpPr txBox="1"/>
              <p:nvPr/>
            </p:nvSpPr>
            <p:spPr>
              <a:xfrm>
                <a:off x="7168798" y="3937456"/>
                <a:ext cx="22165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𝐷𝑒𝑙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101E5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i="1">
                        <a:solidFill>
                          <a:srgbClr val="0101E5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A520941-5407-403C-AE43-6A009365C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798" y="3937456"/>
                <a:ext cx="2216570" cy="461665"/>
              </a:xfrm>
              <a:prstGeom prst="rect">
                <a:avLst/>
              </a:prstGeom>
              <a:blipFill>
                <a:blip r:embed="rId1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2AA2B62-B534-49F5-99ED-40FB9C2124F2}"/>
                  </a:ext>
                </a:extLst>
              </p:cNvPr>
              <p:cNvSpPr txBox="1"/>
              <p:nvPr/>
            </p:nvSpPr>
            <p:spPr>
              <a:xfrm>
                <a:off x="10678196" y="3890684"/>
                <a:ext cx="1029657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rgbClr val="0101E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&gt;0;</a:t>
                </a:r>
                <a:endParaRPr lang="ru-RU" sz="2400" i="1" dirty="0">
                  <a:solidFill>
                    <a:srgbClr val="0101E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2AA2B62-B534-49F5-99ED-40FB9C212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8196" y="3890684"/>
                <a:ext cx="1029657" cy="490199"/>
              </a:xfrm>
              <a:prstGeom prst="rect">
                <a:avLst/>
              </a:prstGeom>
              <a:blipFill>
                <a:blip r:embed="rId18"/>
                <a:stretch>
                  <a:fillRect l="-4142" t="-9877" r="-5917" b="-209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876A6A1-199D-4086-81CF-630CD3A4D6F7}"/>
                  </a:ext>
                </a:extLst>
              </p:cNvPr>
              <p:cNvSpPr txBox="1"/>
              <p:nvPr/>
            </p:nvSpPr>
            <p:spPr>
              <a:xfrm>
                <a:off x="274403" y="4630611"/>
                <a:ext cx="13310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rgbClr val="0101E5"/>
                    </a:solidFill>
                  </a:rPr>
                  <a:t>=f(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0101E5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i="1" dirty="0">
                    <a:solidFill>
                      <a:srgbClr val="0101E5"/>
                    </a:solidFill>
                  </a:rPr>
                  <a:t>);</a:t>
                </a:r>
                <a:endParaRPr lang="ru-RU" sz="24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876A6A1-199D-4086-81CF-630CD3A4D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03" y="4630611"/>
                <a:ext cx="1331084" cy="461665"/>
              </a:xfrm>
              <a:prstGeom prst="rect">
                <a:avLst/>
              </a:prstGeom>
              <a:blipFill>
                <a:blip r:embed="rId19"/>
                <a:stretch>
                  <a:fillRect l="-917" t="-10667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0394C54-4688-4738-9750-5FA12F68EE29}"/>
                  </a:ext>
                </a:extLst>
              </p:cNvPr>
              <p:cNvSpPr txBox="1"/>
              <p:nvPr/>
            </p:nvSpPr>
            <p:spPr>
              <a:xfrm>
                <a:off x="1594832" y="4555609"/>
                <a:ext cx="1331084" cy="663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pc="-20" smtClean="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i="1" spc="-20" dirty="0">
                    <a:solidFill>
                      <a:srgbClr val="0101E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 spc="-2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pc="-2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 spc="-2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400" i="1" spc="-2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pc="-2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i="1" spc="-2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en-US" sz="2400" b="0" i="1" spc="-20" smtClean="0">
                        <a:solidFill>
                          <a:srgbClr val="0101E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ru-RU" sz="24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0394C54-4688-4738-9750-5FA12F68E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832" y="4555609"/>
                <a:ext cx="1331084" cy="663900"/>
              </a:xfrm>
              <a:prstGeom prst="rect">
                <a:avLst/>
              </a:prstGeom>
              <a:blipFill>
                <a:blip r:embed="rId20"/>
                <a:stretch>
                  <a:fillRect b="-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C02FB9F-F2DB-4632-AB90-75FE5548BADA}"/>
                  </a:ext>
                </a:extLst>
              </p:cNvPr>
              <p:cNvSpPr txBox="1"/>
              <p:nvPr/>
            </p:nvSpPr>
            <p:spPr>
              <a:xfrm>
                <a:off x="2624236" y="4547716"/>
                <a:ext cx="4463747" cy="7945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ru-RU" sz="2400" i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ru-RU" sz="2400" i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ru-RU" sz="2400" i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ru-RU" sz="2400" i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ru-RU" sz="2400" i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C02FB9F-F2DB-4632-AB90-75FE5548B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236" y="4547716"/>
                <a:ext cx="4463747" cy="79457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43FB550-1215-4548-95D2-16980766431A}"/>
                  </a:ext>
                </a:extLst>
              </p:cNvPr>
              <p:cNvSpPr txBox="1"/>
              <p:nvPr/>
            </p:nvSpPr>
            <p:spPr>
              <a:xfrm>
                <a:off x="7096924" y="4663541"/>
                <a:ext cx="4545420" cy="528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ru-RU" sz="240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ru-RU" sz="2400" i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 =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endChr m:val=""/>
                                  <m:ctrlPr>
                                    <a:rPr lang="ru-RU" sz="2400" i="1">
                                      <a:solidFill>
                                        <a:srgbClr val="0101E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0">
                                      <a:solidFill>
                                        <a:srgbClr val="0101E5"/>
                                      </a:solidFill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ru-RU" sz="2400" i="1">
                                      <a:solidFill>
                                        <a:srgbClr val="0101E5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e>
                            <m:sub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ru-RU" sz="2400" i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ru-RU" sz="2400" i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ru-RU" sz="2400" i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ru-RU" sz="2400" i="1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ru-RU" sz="2400" i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ru-RU" sz="24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43FB550-1215-4548-95D2-169807664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924" y="4663541"/>
                <a:ext cx="4545420" cy="52847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0ECB5DD-1B39-4C45-9506-18EF413C4A40}"/>
                  </a:ext>
                </a:extLst>
              </p:cNvPr>
              <p:cNvSpPr txBox="1"/>
              <p:nvPr/>
            </p:nvSpPr>
            <p:spPr>
              <a:xfrm>
                <a:off x="-611606" y="5506679"/>
                <a:ext cx="6096000" cy="528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ru-RU" sz="240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ru-RU" sz="2400" i="1">
                                      <a:solidFill>
                                        <a:srgbClr val="0101E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solidFill>
                                        <a:srgbClr val="0101E5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101E5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ru-RU" sz="2400" i="0">
                                      <a:solidFill>
                                        <a:srgbClr val="0101E5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sub>
                              <m:r>
                                <a:rPr lang="ru-RU" sz="2400" i="0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ru-RU" sz="2400" i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ru-RU" sz="2400" i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endChr m:val=""/>
                                  <m:ctrlPr>
                                    <a:rPr lang="ru-RU" sz="2400" i="1">
                                      <a:solidFill>
                                        <a:srgbClr val="0101E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0">
                                      <a:solidFill>
                                        <a:srgbClr val="0101E5"/>
                                      </a:solidFill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ru-RU" sz="2400" i="1">
                                      <a:solidFill>
                                        <a:srgbClr val="0101E5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e>
                            <m:sub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ru-RU" sz="2400" i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ru-RU" sz="2400" i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ru-RU" sz="2400" i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ru-RU" sz="2400" i="1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ru-RU" sz="2400" i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0ECB5DD-1B39-4C45-9506-18EF413C4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1606" y="5506679"/>
                <a:ext cx="6096000" cy="52847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6369130-4100-434A-A2A6-C6200A3E51B9}"/>
                  </a:ext>
                </a:extLst>
              </p:cNvPr>
              <p:cNvSpPr txBox="1"/>
              <p:nvPr/>
            </p:nvSpPr>
            <p:spPr>
              <a:xfrm>
                <a:off x="5479736" y="5535197"/>
                <a:ext cx="144834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ru-RU" sz="2400" i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=0;</m:t>
                      </m:r>
                    </m:oMath>
                  </m:oMathPara>
                </a14:m>
                <a:endParaRPr lang="ru-RU" sz="24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6369130-4100-434A-A2A6-C6200A3E5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736" y="5535197"/>
                <a:ext cx="1448346" cy="461665"/>
              </a:xfrm>
              <a:prstGeom prst="rect">
                <a:avLst/>
              </a:prstGeom>
              <a:blipFill>
                <a:blip r:embed="rId2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B2B1510-BD90-4FB9-87E5-1395C47CAEB2}"/>
                  </a:ext>
                </a:extLst>
              </p:cNvPr>
              <p:cNvSpPr txBox="1"/>
              <p:nvPr/>
            </p:nvSpPr>
            <p:spPr>
              <a:xfrm>
                <a:off x="8399043" y="5470086"/>
                <a:ext cx="2716662" cy="490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pc="-20" smtClean="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∆</m:t>
                        </m:r>
                        <m:r>
                          <a:rPr lang="en-US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i="1" spc="-20">
                        <a:solidFill>
                          <a:srgbClr val="0101E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𝑆𝑢𝑝</m:t>
                        </m:r>
                      </m:sub>
                    </m:sSub>
                  </m:oMath>
                </a14:m>
                <a:r>
                  <a:rPr lang="en-US" sz="2400" i="1" spc="-20" dirty="0">
                    <a:solidFill>
                      <a:srgbClr val="0101E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𝐷𝑒𝑙</m:t>
                        </m:r>
                      </m:sub>
                    </m:sSub>
                  </m:oMath>
                </a14:m>
                <a:endParaRPr lang="ru-RU" sz="2400" dirty="0">
                  <a:solidFill>
                    <a:srgbClr val="0101E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B2B1510-BD90-4FB9-87E5-1395C47CA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043" y="5470086"/>
                <a:ext cx="2716662" cy="490840"/>
              </a:xfrm>
              <a:prstGeom prst="rect">
                <a:avLst/>
              </a:prstGeom>
              <a:blipFill>
                <a:blip r:embed="rId25"/>
                <a:stretch>
                  <a:fillRect t="-9877" b="-209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97B8D16-A3ED-402E-BAC0-9BCE4214A289}"/>
                  </a:ext>
                </a:extLst>
              </p:cNvPr>
              <p:cNvSpPr txBox="1"/>
              <p:nvPr/>
            </p:nvSpPr>
            <p:spPr>
              <a:xfrm>
                <a:off x="7766915" y="6237325"/>
                <a:ext cx="34799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ru-RU" sz="2400" i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𝑆𝑡</m:t>
                          </m:r>
                        </m:sub>
                      </m:sSub>
                      <m:r>
                        <a:rPr lang="ru-RU" sz="2400" i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ru-RU" sz="2400" i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ru-RU" sz="2400" i="1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2400" i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>
                  <a:solidFill>
                    <a:srgbClr val="0101E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97B8D16-A3ED-402E-BAC0-9BCE4214A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915" y="6237325"/>
                <a:ext cx="3479973" cy="461665"/>
              </a:xfrm>
              <a:prstGeom prst="rect">
                <a:avLst/>
              </a:prstGeom>
              <a:blipFill>
                <a:blip r:embed="rId2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3DC6E92-05F5-427C-B382-7034D707616E}"/>
                  </a:ext>
                </a:extLst>
              </p:cNvPr>
              <p:cNvSpPr txBox="1"/>
              <p:nvPr/>
            </p:nvSpPr>
            <p:spPr>
              <a:xfrm>
                <a:off x="704214" y="6052540"/>
                <a:ext cx="2541897" cy="812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2400" i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ru-RU" sz="2400" i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ru-RU" sz="2400" i="0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ru-RU" sz="2400" i="0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"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0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ru-RU" sz="2400" i="0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400" dirty="0">
                  <a:solidFill>
                    <a:srgbClr val="0101E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3DC6E92-05F5-427C-B382-7034D7076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14" y="6052540"/>
                <a:ext cx="2541897" cy="81227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168E3A6-003A-4335-8C1D-E69BF1B58DF5}"/>
                  </a:ext>
                </a:extLst>
              </p:cNvPr>
              <p:cNvSpPr txBox="1"/>
              <p:nvPr/>
            </p:nvSpPr>
            <p:spPr>
              <a:xfrm>
                <a:off x="2436148" y="6313832"/>
                <a:ext cx="64008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ru-RU" sz="24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ru-RU" sz="24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ru-RU" sz="2400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𝑡h𝑒𝑛</m:t>
                      </m:r>
                      <m:r>
                        <a:rPr lang="ru-RU" sz="24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24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&lt;0  </m:t>
                      </m:r>
                      <m:r>
                        <a:rPr lang="ru-RU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𝑡h𝑒𝑛</m:t>
                      </m:r>
                      <m:r>
                        <a:rPr lang="ru-RU" sz="24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24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=0;</m:t>
                      </m:r>
                    </m:oMath>
                  </m:oMathPara>
                </a14:m>
                <a:endParaRPr lang="ru-RU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168E3A6-003A-4335-8C1D-E69BF1B58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48" y="6313832"/>
                <a:ext cx="6400800" cy="461665"/>
              </a:xfrm>
              <a:prstGeom prst="rect">
                <a:avLst/>
              </a:prstGeom>
              <a:blipFill>
                <a:blip r:embed="rId2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209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6D8071CD-CFF7-4D26-9BBA-A346C43CCEA5}"/>
              </a:ext>
            </a:extLst>
          </p:cNvPr>
          <p:cNvSpPr/>
          <p:nvPr/>
        </p:nvSpPr>
        <p:spPr>
          <a:xfrm>
            <a:off x="545432" y="160421"/>
            <a:ext cx="11357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УРАВНЕНИЕ ЭНЕРГИИ ЖИДКОСТИ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233D0E9-C598-48AD-AC15-D7BFAAE890E7}"/>
              </a:ext>
            </a:extLst>
          </p:cNvPr>
          <p:cNvCxnSpPr>
            <a:cxnSpLocks/>
          </p:cNvCxnSpPr>
          <p:nvPr/>
        </p:nvCxnSpPr>
        <p:spPr>
          <a:xfrm>
            <a:off x="2770593" y="1131869"/>
            <a:ext cx="0" cy="81600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EEC41AA-8CCE-4138-97EC-6D652C535602}"/>
              </a:ext>
            </a:extLst>
          </p:cNvPr>
          <p:cNvGrpSpPr/>
          <p:nvPr/>
        </p:nvGrpSpPr>
        <p:grpSpPr>
          <a:xfrm>
            <a:off x="1271595" y="1755079"/>
            <a:ext cx="3098800" cy="2159000"/>
            <a:chOff x="533400" y="1097280"/>
            <a:chExt cx="1728000" cy="135432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B1FC6123-1A78-4044-B24C-A548D8920177}"/>
                </a:ext>
              </a:extLst>
            </p:cNvPr>
            <p:cNvGrpSpPr/>
            <p:nvPr/>
          </p:nvGrpSpPr>
          <p:grpSpPr>
            <a:xfrm>
              <a:off x="533400" y="1097280"/>
              <a:ext cx="1728000" cy="1354320"/>
              <a:chOff x="533400" y="1097280"/>
              <a:chExt cx="1728000" cy="1354320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A07AF1B8-EFBD-4449-8161-7593202E4284}"/>
                  </a:ext>
                </a:extLst>
              </p:cNvPr>
              <p:cNvSpPr/>
              <p:nvPr/>
            </p:nvSpPr>
            <p:spPr>
              <a:xfrm>
                <a:off x="533400" y="1097280"/>
                <a:ext cx="1728000" cy="586740"/>
              </a:xfrm>
              <a:prstGeom prst="ellipse">
                <a:avLst/>
              </a:prstGeom>
              <a:pattFill prst="openDmnd">
                <a:fgClr>
                  <a:schemeClr val="tx1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0" name="Овал 9">
                <a:extLst>
                  <a:ext uri="{FF2B5EF4-FFF2-40B4-BE49-F238E27FC236}">
                    <a16:creationId xmlns:a16="http://schemas.microsoft.com/office/drawing/2014/main" id="{52B9C40E-79F9-479F-A5F4-019F121C7001}"/>
                  </a:ext>
                </a:extLst>
              </p:cNvPr>
              <p:cNvSpPr/>
              <p:nvPr/>
            </p:nvSpPr>
            <p:spPr>
              <a:xfrm>
                <a:off x="605400" y="1150620"/>
                <a:ext cx="1584000" cy="5334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id="{DBF5FE67-EFDA-4170-9AD2-E6377ED0E9DB}"/>
                  </a:ext>
                </a:extLst>
              </p:cNvPr>
              <p:cNvGrpSpPr/>
              <p:nvPr/>
            </p:nvGrpSpPr>
            <p:grpSpPr>
              <a:xfrm>
                <a:off x="533400" y="1371600"/>
                <a:ext cx="1728000" cy="1080000"/>
                <a:chOff x="533400" y="1386840"/>
                <a:chExt cx="1728000" cy="1080000"/>
              </a:xfrm>
            </p:grpSpPr>
            <p:sp>
              <p:nvSpPr>
                <p:cNvPr id="12" name="Прямоугольник 11">
                  <a:extLst>
                    <a:ext uri="{FF2B5EF4-FFF2-40B4-BE49-F238E27FC236}">
                      <a16:creationId xmlns:a16="http://schemas.microsoft.com/office/drawing/2014/main" id="{0F2D82FE-49AF-4E45-B95F-B26624589525}"/>
                    </a:ext>
                  </a:extLst>
                </p:cNvPr>
                <p:cNvSpPr/>
                <p:nvPr/>
              </p:nvSpPr>
              <p:spPr>
                <a:xfrm>
                  <a:off x="533400" y="1386840"/>
                  <a:ext cx="1728000" cy="1080000"/>
                </a:xfrm>
                <a:prstGeom prst="rect">
                  <a:avLst/>
                </a:prstGeom>
                <a:pattFill prst="openDmnd">
                  <a:fgClr>
                    <a:schemeClr val="tx1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13" name="Прямоугольник 12">
                  <a:extLst>
                    <a:ext uri="{FF2B5EF4-FFF2-40B4-BE49-F238E27FC236}">
                      <a16:creationId xmlns:a16="http://schemas.microsoft.com/office/drawing/2014/main" id="{CFDB7BB5-A9A1-45FE-927E-03812E6BAD2C}"/>
                    </a:ext>
                  </a:extLst>
                </p:cNvPr>
                <p:cNvSpPr/>
                <p:nvPr/>
              </p:nvSpPr>
              <p:spPr>
                <a:xfrm>
                  <a:off x="605400" y="1386840"/>
                  <a:ext cx="1584000" cy="100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0E0A366-5A1E-4FB1-B06B-A9151239764D}"/>
                </a:ext>
              </a:extLst>
            </p:cNvPr>
            <p:cNvSpPr/>
            <p:nvPr/>
          </p:nvSpPr>
          <p:spPr>
            <a:xfrm>
              <a:off x="605400" y="1492539"/>
              <a:ext cx="1584000" cy="887060"/>
            </a:xfrm>
            <a:prstGeom prst="rect">
              <a:avLst/>
            </a:prstGeom>
            <a:pattFill prst="dashHorz">
              <a:fgClr>
                <a:srgbClr val="C00000"/>
              </a:fgClr>
              <a:bgClr>
                <a:schemeClr val="bg1"/>
              </a:bgClr>
            </a:patt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25622C43-6BB3-4FF9-BE0E-1AB05E11E4C4}"/>
                </a:ext>
              </a:extLst>
            </p:cNvPr>
            <p:cNvCxnSpPr/>
            <p:nvPr/>
          </p:nvCxnSpPr>
          <p:spPr>
            <a:xfrm>
              <a:off x="585949" y="1460334"/>
              <a:ext cx="1584000" cy="762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5B8C08D-B159-4990-AD6D-538308FF9A07}"/>
              </a:ext>
            </a:extLst>
          </p:cNvPr>
          <p:cNvCxnSpPr>
            <a:cxnSpLocks/>
          </p:cNvCxnSpPr>
          <p:nvPr/>
        </p:nvCxnSpPr>
        <p:spPr>
          <a:xfrm flipV="1">
            <a:off x="1727458" y="1755079"/>
            <a:ext cx="1" cy="19590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5CFF7CE0-BDB3-4D29-A267-1F1C22AC079F}"/>
              </a:ext>
            </a:extLst>
          </p:cNvPr>
          <p:cNvCxnSpPr>
            <a:cxnSpLocks/>
          </p:cNvCxnSpPr>
          <p:nvPr/>
        </p:nvCxnSpPr>
        <p:spPr>
          <a:xfrm rot="5400000" flipV="1">
            <a:off x="922981" y="971439"/>
            <a:ext cx="1" cy="160895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DC8AC8BA-EB7E-4649-A00D-CBAF99848476}"/>
              </a:ext>
            </a:extLst>
          </p:cNvPr>
          <p:cNvSpPr/>
          <p:nvPr/>
        </p:nvSpPr>
        <p:spPr>
          <a:xfrm>
            <a:off x="530908" y="2873211"/>
            <a:ext cx="732098" cy="348882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FE23F6DA-A0BD-43BE-88AD-92D0282FB274}"/>
              </a:ext>
            </a:extLst>
          </p:cNvPr>
          <p:cNvSpPr/>
          <p:nvPr/>
        </p:nvSpPr>
        <p:spPr>
          <a:xfrm rot="5400000">
            <a:off x="604861" y="1628083"/>
            <a:ext cx="330200" cy="25399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1113C601-1CD5-4C38-B68A-266187445FB3}"/>
              </a:ext>
            </a:extLst>
          </p:cNvPr>
          <p:cNvSpPr/>
          <p:nvPr/>
        </p:nvSpPr>
        <p:spPr>
          <a:xfrm>
            <a:off x="2605493" y="1258598"/>
            <a:ext cx="330200" cy="253992"/>
          </a:xfrm>
          <a:prstGeom prst="triangle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5BC425D-AC4F-483A-B38A-F144FFCC61B0}"/>
              </a:ext>
            </a:extLst>
          </p:cNvPr>
          <p:cNvCxnSpPr>
            <a:cxnSpLocks/>
          </p:cNvCxnSpPr>
          <p:nvPr/>
        </p:nvCxnSpPr>
        <p:spPr>
          <a:xfrm flipV="1">
            <a:off x="3920670" y="1678879"/>
            <a:ext cx="0" cy="2113929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6AE0A7A-19B0-4B60-9EEF-19DC72457468}"/>
              </a:ext>
            </a:extLst>
          </p:cNvPr>
          <p:cNvCxnSpPr>
            <a:cxnSpLocks/>
          </p:cNvCxnSpPr>
          <p:nvPr/>
        </p:nvCxnSpPr>
        <p:spPr>
          <a:xfrm>
            <a:off x="3892168" y="1678879"/>
            <a:ext cx="826508" cy="0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F7CCC64-675F-4469-8BC9-C66D6A5198E7}"/>
              </a:ext>
            </a:extLst>
          </p:cNvPr>
          <p:cNvGrpSpPr/>
          <p:nvPr/>
        </p:nvGrpSpPr>
        <p:grpSpPr>
          <a:xfrm>
            <a:off x="3615586" y="3324564"/>
            <a:ext cx="546245" cy="495926"/>
            <a:chOff x="10068170" y="850899"/>
            <a:chExt cx="324000" cy="324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61E8D6B7-8DF3-4E21-B77D-6CBD20BDD8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68170" y="850899"/>
              <a:ext cx="324000" cy="324000"/>
            </a:xfrm>
            <a:prstGeom prst="ellipse">
              <a:avLst/>
            </a:prstGeom>
            <a:pattFill prst="dashHorz">
              <a:fgClr>
                <a:srgbClr val="C00000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>
              <a:extLst>
                <a:ext uri="{FF2B5EF4-FFF2-40B4-BE49-F238E27FC236}">
                  <a16:creationId xmlns:a16="http://schemas.microsoft.com/office/drawing/2014/main" id="{E8C3DC93-252D-49C1-8B47-068B644EEE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2706" y="875201"/>
              <a:ext cx="228594" cy="21600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D0C01842-F9A6-4A48-B18E-8C269165F51D}"/>
              </a:ext>
            </a:extLst>
          </p:cNvPr>
          <p:cNvSpPr/>
          <p:nvPr/>
        </p:nvSpPr>
        <p:spPr>
          <a:xfrm rot="5400000">
            <a:off x="4602204" y="1572719"/>
            <a:ext cx="330200" cy="25399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586905-2036-4B1E-BBFC-532DD4E647FB}"/>
                  </a:ext>
                </a:extLst>
              </p:cNvPr>
              <p:cNvSpPr txBox="1"/>
              <p:nvPr/>
            </p:nvSpPr>
            <p:spPr>
              <a:xfrm>
                <a:off x="4255420" y="1053588"/>
                <a:ext cx="1029657" cy="490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2400" i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7586905-2036-4B1E-BBFC-532DD4E64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420" y="1053588"/>
                <a:ext cx="1029657" cy="490840"/>
              </a:xfrm>
              <a:prstGeom prst="rect">
                <a:avLst/>
              </a:prstGeom>
              <a:blipFill>
                <a:blip r:embed="rId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0CA4FC-8EAD-454C-8980-9D74FB1D2222}"/>
                  </a:ext>
                </a:extLst>
              </p:cNvPr>
              <p:cNvSpPr txBox="1"/>
              <p:nvPr/>
            </p:nvSpPr>
            <p:spPr>
              <a:xfrm>
                <a:off x="256109" y="1035251"/>
                <a:ext cx="76951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0CA4FC-8EAD-454C-8980-9D74FB1D2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09" y="1035251"/>
                <a:ext cx="76951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E59EEB5-27D0-4803-AD27-BAD4CCE37547}"/>
                  </a:ext>
                </a:extLst>
              </p:cNvPr>
              <p:cNvSpPr txBox="1"/>
              <p:nvPr/>
            </p:nvSpPr>
            <p:spPr>
              <a:xfrm>
                <a:off x="278564" y="2536558"/>
                <a:ext cx="79106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𝐸𝑛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E59EEB5-27D0-4803-AD27-BAD4CCE37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64" y="2536558"/>
                <a:ext cx="791062" cy="400110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D7B0991-DFAC-419B-A31D-CEA8BCF1EF93}"/>
                  </a:ext>
                </a:extLst>
              </p:cNvPr>
              <p:cNvSpPr txBox="1"/>
              <p:nvPr/>
            </p:nvSpPr>
            <p:spPr>
              <a:xfrm>
                <a:off x="2281597" y="2347336"/>
                <a:ext cx="7910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ru-RU" sz="24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D7B0991-DFAC-419B-A31D-CEA8BCF1E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597" y="2347336"/>
                <a:ext cx="791062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51B1CB-D79B-4D04-91B8-2C36ADFE114E}"/>
                  </a:ext>
                </a:extLst>
              </p:cNvPr>
              <p:cNvSpPr txBox="1"/>
              <p:nvPr/>
            </p:nvSpPr>
            <p:spPr>
              <a:xfrm>
                <a:off x="2607899" y="882405"/>
                <a:ext cx="1150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pc="-20" smtClean="0">
                              <a:solidFill>
                                <a:srgbClr val="0101E5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101E5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</m:t>
                          </m:r>
                          <m:r>
                            <a:rPr lang="en-US" sz="2400" b="0" i="1" spc="-20" smtClean="0">
                              <a:solidFill>
                                <a:srgbClr val="0101E5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i="1" spc="-20">
                              <a:solidFill>
                                <a:srgbClr val="0101E5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𝑆𝑡</m:t>
                          </m:r>
                        </m:sub>
                      </m:sSub>
                    </m:oMath>
                  </m:oMathPara>
                </a14:m>
                <a:endParaRPr lang="ru-RU" sz="24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51B1CB-D79B-4D04-91B8-2C36ADFE1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899" y="882405"/>
                <a:ext cx="1150374" cy="461665"/>
              </a:xfrm>
              <a:prstGeom prst="rect">
                <a:avLst/>
              </a:prstGeom>
              <a:blipFill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800DBA80-B3F0-46CF-9BA9-8DC04DE872D9}"/>
              </a:ext>
            </a:extLst>
          </p:cNvPr>
          <p:cNvSpPr/>
          <p:nvPr/>
        </p:nvSpPr>
        <p:spPr>
          <a:xfrm rot="12670338">
            <a:off x="3163441" y="3306318"/>
            <a:ext cx="475258" cy="182192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0411748-3BCB-4A1F-8084-83DC37FA6743}"/>
                  </a:ext>
                </a:extLst>
              </p:cNvPr>
              <p:cNvSpPr txBox="1"/>
              <p:nvPr/>
            </p:nvSpPr>
            <p:spPr>
              <a:xfrm>
                <a:off x="3119244" y="2783300"/>
                <a:ext cx="791062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ru-RU" sz="24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0411748-3BCB-4A1F-8084-83DC37FA6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244" y="2783300"/>
                <a:ext cx="791062" cy="490199"/>
              </a:xfrm>
              <a:prstGeom prst="rect">
                <a:avLst/>
              </a:prstGeom>
              <a:blipFill>
                <a:blip r:embed="rId7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3FF8617-8288-4A38-8283-A68903E338FD}"/>
                  </a:ext>
                </a:extLst>
              </p:cNvPr>
              <p:cNvSpPr txBox="1"/>
              <p:nvPr/>
            </p:nvSpPr>
            <p:spPr>
              <a:xfrm>
                <a:off x="5330289" y="1484916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ru-RU" sz="2400" i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=1;∆у=∆</m:t>
                      </m:r>
                      <m:r>
                        <a:rPr lang="ru-RU" sz="2400" i="1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ru-RU" sz="2400" i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ru-RU" sz="2400" i="1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2400" i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=1;</m:t>
                      </m:r>
                      <m:r>
                        <a:rPr lang="ru-RU" sz="2400" i="1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ru-RU" sz="2400" i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=1;</m:t>
                      </m:r>
                    </m:oMath>
                  </m:oMathPara>
                </a14:m>
                <a:endParaRPr lang="ru-RU" sz="24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3FF8617-8288-4A38-8283-A68903E33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289" y="1484916"/>
                <a:ext cx="6096000" cy="461665"/>
              </a:xfrm>
              <a:prstGeom prst="rect">
                <a:avLst/>
              </a:prstGeom>
              <a:blipFill>
                <a:blip r:embed="rId8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Куб 36">
            <a:extLst>
              <a:ext uri="{FF2B5EF4-FFF2-40B4-BE49-F238E27FC236}">
                <a16:creationId xmlns:a16="http://schemas.microsoft.com/office/drawing/2014/main" id="{4B796BAC-2AFA-4B1D-B6DD-8B1471C06039}"/>
              </a:ext>
            </a:extLst>
          </p:cNvPr>
          <p:cNvSpPr/>
          <p:nvPr/>
        </p:nvSpPr>
        <p:spPr>
          <a:xfrm>
            <a:off x="2605493" y="3041689"/>
            <a:ext cx="545100" cy="453474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61BE0A-72EF-41F3-A871-08AD6F79A4B6}"/>
                  </a:ext>
                </a:extLst>
              </p:cNvPr>
              <p:cNvSpPr txBox="1"/>
              <p:nvPr/>
            </p:nvSpPr>
            <p:spPr>
              <a:xfrm>
                <a:off x="2440348" y="3074733"/>
                <a:ext cx="7910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ru-RU" sz="24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61BE0A-72EF-41F3-A871-08AD6F79A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348" y="3074733"/>
                <a:ext cx="79106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0545B2B-2B36-4B58-B834-D063180302F6}"/>
                  </a:ext>
                </a:extLst>
              </p:cNvPr>
              <p:cNvSpPr txBox="1"/>
              <p:nvPr/>
            </p:nvSpPr>
            <p:spPr>
              <a:xfrm>
                <a:off x="6526331" y="3495163"/>
                <a:ext cx="3319696" cy="7033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solidFill>
                      <a:srgbClr val="0101E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ru-RU" sz="2400" i="1">
                        <a:solidFill>
                          <a:srgbClr val="0101E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 smtClean="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ru-RU" sz="2400" i="1">
                        <a:solidFill>
                          <a:srgbClr val="0101E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 smtClean="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ru-RU" sz="2400" i="1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ru-RU" sz="2400" i="1" smtClean="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  <m:r>
                              <a:rPr lang="ru-RU" sz="2400" i="1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)∆</m:t>
                            </m:r>
                            <m:r>
                              <a:rPr lang="ru-RU" sz="2400" i="1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400" i="1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400" dirty="0">
                    <a:solidFill>
                      <a:srgbClr val="0101E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2400" dirty="0">
                  <a:solidFill>
                    <a:srgbClr val="0101E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0545B2B-2B36-4B58-B834-D06318030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331" y="3495163"/>
                <a:ext cx="3319696" cy="7033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621DF9D-CBD2-4D18-A87A-CD08D39DDF39}"/>
                  </a:ext>
                </a:extLst>
              </p:cNvPr>
              <p:cNvSpPr txBox="1"/>
              <p:nvPr/>
            </p:nvSpPr>
            <p:spPr>
              <a:xfrm>
                <a:off x="971277" y="4341468"/>
                <a:ext cx="4649689" cy="49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ru-RU" sz="2400" i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𝐸𝑛</m:t>
                          </m:r>
                        </m:sub>
                      </m:sSub>
                      <m:r>
                        <a:rPr lang="ru-RU" sz="2400" i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ru-RU" sz="2400" i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𝑆𝑡</m:t>
                          </m:r>
                        </m:sub>
                      </m:sSub>
                    </m:oMath>
                  </m:oMathPara>
                </a14:m>
                <a:endParaRPr lang="ru-RU" sz="24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621DF9D-CBD2-4D18-A87A-CD08D39DD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77" y="4341468"/>
                <a:ext cx="4649689" cy="490199"/>
              </a:xfrm>
              <a:prstGeom prst="rect">
                <a:avLst/>
              </a:prstGeom>
              <a:blipFill>
                <a:blip r:embed="rId11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A0BC434-6F87-4397-9AC0-3DB92FCE8CE3}"/>
                  </a:ext>
                </a:extLst>
              </p:cNvPr>
              <p:cNvSpPr txBox="1"/>
              <p:nvPr/>
            </p:nvSpPr>
            <p:spPr>
              <a:xfrm>
                <a:off x="305735" y="4396135"/>
                <a:ext cx="1331084" cy="663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pc="-20" smtClean="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i="1" spc="-20" dirty="0">
                    <a:solidFill>
                      <a:srgbClr val="0101E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 spc="-2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pc="-2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 spc="-2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400" i="1" spc="-2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pc="-2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400" i="1" spc="-2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en-US" sz="2400" b="0" i="1" spc="-20" smtClean="0">
                        <a:solidFill>
                          <a:srgbClr val="0101E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ru-RU" sz="24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A0BC434-6F87-4397-9AC0-3DB92FCE8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35" y="4396135"/>
                <a:ext cx="1331084" cy="663900"/>
              </a:xfrm>
              <a:prstGeom prst="rect">
                <a:avLst/>
              </a:prstGeom>
              <a:blipFill>
                <a:blip r:embed="rId12"/>
                <a:stretch>
                  <a:fillRect b="-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C8090C2-3EC1-4300-B81F-0C301235206B}"/>
                  </a:ext>
                </a:extLst>
              </p:cNvPr>
              <p:cNvSpPr txBox="1"/>
              <p:nvPr/>
            </p:nvSpPr>
            <p:spPr>
              <a:xfrm>
                <a:off x="5592184" y="4104872"/>
                <a:ext cx="5437238" cy="816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2811780" algn="l"/>
                    <a:tab pos="3329940" algn="ctr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pc="-20" smtClean="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𝐸𝑛</m:t>
                        </m:r>
                      </m:sub>
                    </m:sSub>
                  </m:oMath>
                </a14:m>
                <a:r>
                  <a:rPr lang="ru-RU" sz="2400" spc="-20" dirty="0">
                    <a:solidFill>
                      <a:srgbClr val="0101E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 spc="-2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 spc="-2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i="1" spc="-2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𝐸𝑛</m:t>
                            </m:r>
                          </m:sub>
                        </m:sSub>
                      </m:num>
                      <m:den>
                        <m:r>
                          <a:rPr lang="ru-RU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101E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2400" b="0" i="0" spc="-20" smtClean="0">
                        <a:solidFill>
                          <a:srgbClr val="0101E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</m:t>
                    </m:r>
                    <m:sSub>
                      <m:sSubPr>
                        <m:ctrlPr>
                          <a:rPr lang="ru-RU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𝑆𝑡</m:t>
                        </m:r>
                      </m:sub>
                    </m:sSub>
                  </m:oMath>
                </a14:m>
                <a:r>
                  <a:rPr lang="ru-RU" sz="2400" spc="-20" dirty="0">
                    <a:solidFill>
                      <a:srgbClr val="0101E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𝑥𝐺</m:t>
                        </m:r>
                      </m:num>
                      <m:den>
                        <m:r>
                          <a:rPr lang="ru-RU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den>
                    </m:f>
                    <m:d>
                      <m:dPr>
                        <m:ctrlPr>
                          <a:rPr lang="ru-RU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i="1" spc="-2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 spc="-2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ru-RU" sz="2400" i="1" spc="-2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"</m:t>
                            </m:r>
                          </m:sup>
                        </m:sSup>
                        <m:sSup>
                          <m:sSupPr>
                            <m:ctrlPr>
                              <a:rPr lang="ru-RU" sz="2400" i="1" spc="-2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400" i="1" spc="-2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2400" i="1" spc="-2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ru-RU" sz="2400" i="1" spc="-2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pc="-20" smtClean="0">
                        <a:solidFill>
                          <a:srgbClr val="0101E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  </m:t>
                    </m:r>
                    <m:sSub>
                      <m:sSubPr>
                        <m:ctrlPr>
                          <a:rPr lang="ru-RU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ru-RU" sz="2400" spc="-20" dirty="0">
                    <a:solidFill>
                      <a:srgbClr val="0101E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 spc="-2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 spc="-2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ru-RU" sz="2400" i="1" spc="-2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𝑃</m:t>
                            </m:r>
                          </m:sub>
                        </m:sSub>
                        <m:sSub>
                          <m:sSubPr>
                            <m:ctrlPr>
                              <a:rPr lang="ru-RU" sz="2400" i="1" spc="-2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 spc="-2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i="1" spc="-20">
                                <a:solidFill>
                                  <a:srgbClr val="0101E5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r>
                          <a:rPr lang="ru-RU" sz="2400" i="1" spc="-20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den>
                    </m:f>
                    <m:r>
                      <a:rPr lang="en-US" sz="2400" b="0" i="1" spc="-20" smtClean="0">
                        <a:solidFill>
                          <a:srgbClr val="0101E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r>
                      <a:rPr lang="ru-RU" sz="2400" i="1" spc="-20">
                        <a:solidFill>
                          <a:srgbClr val="0101E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ru-RU" sz="2400" dirty="0">
                  <a:solidFill>
                    <a:srgbClr val="0101E5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C8090C2-3EC1-4300-B81F-0C3012352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184" y="4104872"/>
                <a:ext cx="5437238" cy="816634"/>
              </a:xfrm>
              <a:prstGeom prst="rect">
                <a:avLst/>
              </a:prstGeom>
              <a:blipFill>
                <a:blip r:embed="rId13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4F03F57-AAFE-46B1-BF31-E56890AB3A1B}"/>
                  </a:ext>
                </a:extLst>
              </p:cNvPr>
              <p:cNvSpPr txBox="1"/>
              <p:nvPr/>
            </p:nvSpPr>
            <p:spPr>
              <a:xfrm>
                <a:off x="5070378" y="632960"/>
                <a:ext cx="6096000" cy="867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400" i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ru-RU" sz="2400" i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400" i="1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ru-RU" sz="2400" i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ru-RU" sz="2400" i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>
                        <m:fPr>
                          <m:ctrlP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ru-RU" sz="2400" i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ru-RU" sz="2400" i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f>
                            <m:fPr>
                              <m:ctrlP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0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0101E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0101E5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101E5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2400" i="0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ru-RU" sz="2400" i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ru-RU" sz="2400" i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4F03F57-AAFE-46B1-BF31-E56890AB3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378" y="632960"/>
                <a:ext cx="6096000" cy="86780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D5C3C7F-F6AA-4F87-A59D-F5CE716D22D1}"/>
                  </a:ext>
                </a:extLst>
              </p:cNvPr>
              <p:cNvSpPr txBox="1"/>
              <p:nvPr/>
            </p:nvSpPr>
            <p:spPr>
              <a:xfrm>
                <a:off x="5262803" y="1976826"/>
                <a:ext cx="6096000" cy="866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2400" i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ru-RU" sz="2400" i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400" i="1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ru-RU" sz="2400" i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ru-RU" sz="2400" i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>
                        <m:fPr>
                          <m:ctrlP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ru-RU" sz="2400" i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ru-RU" sz="2400" i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f>
                            <m:fPr>
                              <m:ctrlP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0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0101E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rgbClr val="0101E5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rgbClr val="0101E5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2400" i="0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ru-RU" sz="2400" i="1">
                                  <a:solidFill>
                                    <a:srgbClr val="0101E5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ru-RU" sz="2400" i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ru-RU" sz="2400" i="0">
                          <a:solidFill>
                            <a:srgbClr val="0101E5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D5C3C7F-F6AA-4F87-A59D-F5CE716D2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803" y="1976826"/>
                <a:ext cx="6096000" cy="8667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588684A-AAB5-40F6-BFF8-56F38871DC01}"/>
                  </a:ext>
                </a:extLst>
              </p:cNvPr>
              <p:cNvSpPr txBox="1"/>
              <p:nvPr/>
            </p:nvSpPr>
            <p:spPr>
              <a:xfrm>
                <a:off x="971277" y="1015273"/>
                <a:ext cx="76951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588684A-AAB5-40F6-BFF8-56F38871D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77" y="1015273"/>
                <a:ext cx="769513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E9BA0FA-5440-40C4-8D2D-BEEDDDA5796F}"/>
                  </a:ext>
                </a:extLst>
              </p:cNvPr>
              <p:cNvSpPr txBox="1"/>
              <p:nvPr/>
            </p:nvSpPr>
            <p:spPr>
              <a:xfrm>
                <a:off x="3614426" y="1132060"/>
                <a:ext cx="1029657" cy="490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2400" i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101E5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E9BA0FA-5440-40C4-8D2D-BEEDDDA57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426" y="1132060"/>
                <a:ext cx="1029657" cy="490840"/>
              </a:xfrm>
              <a:prstGeom prst="rect">
                <a:avLst/>
              </a:prstGeom>
              <a:blipFill>
                <a:blip r:embed="rId1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140C591-BA24-46EF-90FB-681C67B9FAC5}"/>
                  </a:ext>
                </a:extLst>
              </p:cNvPr>
              <p:cNvSpPr txBox="1"/>
              <p:nvPr/>
            </p:nvSpPr>
            <p:spPr>
              <a:xfrm>
                <a:off x="8310803" y="2937772"/>
                <a:ext cx="3881197" cy="548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2811780" algn="l"/>
                    <a:tab pos="3329940" algn="ctr"/>
                  </a:tabLst>
                </a:pP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0101E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ru-RU" sz="2000" i="1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ru-RU" sz="2000" i="1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ru-RU" sz="2000" i="1">
                        <a:solidFill>
                          <a:srgbClr val="0101E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000" i="1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ru-RU" sz="2000" i="1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ru-RU" sz="2000" i="1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ru-RU" sz="2000" i="1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ru-RU" sz="2000" i="1" dirty="0">
                    <a:solidFill>
                      <a:srgbClr val="0101E5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ru-RU" sz="2000" i="1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r>
                          <a:rPr lang="ru-RU" sz="2000" i="1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ru-RU" sz="2000" i="1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ru-RU" sz="2000" i="1">
                        <a:solidFill>
                          <a:srgbClr val="0101E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∆</m:t>
                    </m:r>
                    <m:sSub>
                      <m:sSubPr>
                        <m:ctrlPr>
                          <a:rPr lang="ru-RU" sz="2000" i="1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ru-RU" sz="2000" i="1">
                            <a:solidFill>
                              <a:srgbClr val="0101E5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ru-RU" sz="2000" i="1">
                        <a:solidFill>
                          <a:srgbClr val="0101E5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=0;</m:t>
                    </m:r>
                  </m:oMath>
                </a14:m>
                <a:endParaRPr lang="ru-RU" sz="2000" dirty="0">
                  <a:solidFill>
                    <a:srgbClr val="0101E5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140C591-BA24-46EF-90FB-681C67B9F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803" y="2937772"/>
                <a:ext cx="3881197" cy="548805"/>
              </a:xfrm>
              <a:prstGeom prst="rect">
                <a:avLst/>
              </a:prstGeom>
              <a:blipFill>
                <a:blip r:embed="rId18"/>
                <a:stretch>
                  <a:fillRect b="-1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8F26238-5F09-4895-8005-CC82A4A7702D}"/>
                  </a:ext>
                </a:extLst>
              </p:cNvPr>
              <p:cNvSpPr txBox="1"/>
              <p:nvPr/>
            </p:nvSpPr>
            <p:spPr>
              <a:xfrm>
                <a:off x="4454560" y="3012571"/>
                <a:ext cx="22097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smtClean="0">
                        <a:solidFill>
                          <a:srgbClr val="0101E5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ru-RU" sz="2400" i="0">
                        <a:solidFill>
                          <a:srgbClr val="0101E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101E5"/>
                    </a:solidFill>
                  </a:rPr>
                  <a:t>;</a:t>
                </a:r>
                <a:endParaRPr lang="ru-RU" sz="24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8F26238-5F09-4895-8005-CC82A4A77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560" y="3012571"/>
                <a:ext cx="2209765" cy="461665"/>
              </a:xfrm>
              <a:prstGeom prst="rect">
                <a:avLst/>
              </a:prstGeom>
              <a:blipFill>
                <a:blip r:embed="rId19"/>
                <a:stretch>
                  <a:fillRect l="-829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DC2C017-DFC4-421E-8FC9-C737F149C3A0}"/>
                  </a:ext>
                </a:extLst>
              </p:cNvPr>
              <p:cNvSpPr txBox="1"/>
              <p:nvPr/>
            </p:nvSpPr>
            <p:spPr>
              <a:xfrm>
                <a:off x="3784047" y="4913985"/>
                <a:ext cx="452494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sz="2400" b="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101E5"/>
                    </a:solidFill>
                  </a:rPr>
                  <a:t> </a:t>
                </a:r>
                <a:r>
                  <a:rPr lang="en-US" sz="2400" i="1" dirty="0">
                    <a:solidFill>
                      <a:srgbClr val="0101E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0101E5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rgbClr val="0101E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101E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pc="-2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2400" i="1" spc="-2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 spc="-2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101E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&gt;0;</a:t>
                </a:r>
                <a:endParaRPr lang="ru-RU" sz="2400" dirty="0">
                  <a:solidFill>
                    <a:srgbClr val="0101E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DC2C017-DFC4-421E-8FC9-C737F149C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047" y="4913985"/>
                <a:ext cx="4524947" cy="461665"/>
              </a:xfrm>
              <a:prstGeom prst="rect">
                <a:avLst/>
              </a:prstGeom>
              <a:blipFill>
                <a:blip r:embed="rId20"/>
                <a:stretch>
                  <a:fillRect l="-1213" t="-11842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E19A203-865F-4B7E-B74C-B56CA9A56F7E}"/>
                  </a:ext>
                </a:extLst>
              </p:cNvPr>
              <p:cNvSpPr txBox="1"/>
              <p:nvPr/>
            </p:nvSpPr>
            <p:spPr>
              <a:xfrm>
                <a:off x="6768952" y="2953447"/>
                <a:ext cx="1437224" cy="619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ru-RU" sz="2400" i="0">
                        <a:solidFill>
                          <a:srgbClr val="0101E5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400" i="1">
                                <a:solidFill>
                                  <a:srgbClr val="0101E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101E5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ru-RU" sz="2400" i="1">
                                <a:solidFill>
                                  <a:srgbClr val="0101E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101E5"/>
                    </a:solidFill>
                  </a:rPr>
                  <a:t>;</a:t>
                </a:r>
                <a:endParaRPr lang="ru-RU" sz="2400" dirty="0">
                  <a:solidFill>
                    <a:srgbClr val="0101E5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E19A203-865F-4B7E-B74C-B56CA9A56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952" y="2953447"/>
                <a:ext cx="1437224" cy="619080"/>
              </a:xfrm>
              <a:prstGeom prst="rect">
                <a:avLst/>
              </a:prstGeom>
              <a:blipFill>
                <a:blip r:embed="rId21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E186D0D-24F5-4130-B323-77EBB8FBDDA9}"/>
                  </a:ext>
                </a:extLst>
              </p:cNvPr>
              <p:cNvSpPr txBox="1"/>
              <p:nvPr/>
            </p:nvSpPr>
            <p:spPr>
              <a:xfrm>
                <a:off x="242357" y="5551850"/>
                <a:ext cx="55783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sz="2400" b="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101E5"/>
                    </a:solidFill>
                  </a:rPr>
                  <a:t> </a:t>
                </a:r>
                <a:r>
                  <a:rPr lang="en-US" sz="2400" i="1" dirty="0">
                    <a:solidFill>
                      <a:srgbClr val="0101E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ru-RU" sz="2400" b="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0101E5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rgbClr val="0101E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101E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pc="-2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2400" i="1" spc="-2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 spc="-2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101E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&gt;0;</a:t>
                </a:r>
                <a:endParaRPr lang="ru-RU" sz="2400" dirty="0">
                  <a:solidFill>
                    <a:srgbClr val="0101E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E186D0D-24F5-4130-B323-77EBB8FBD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7" y="5551850"/>
                <a:ext cx="5578340" cy="461665"/>
              </a:xfrm>
              <a:prstGeom prst="rect">
                <a:avLst/>
              </a:prstGeom>
              <a:blipFill>
                <a:blip r:embed="rId22"/>
                <a:stretch>
                  <a:fillRect l="-984" t="-12000" b="-2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1FC5A92-5B24-4110-8E4D-404ED340770D}"/>
                  </a:ext>
                </a:extLst>
              </p:cNvPr>
              <p:cNvSpPr txBox="1"/>
              <p:nvPr/>
            </p:nvSpPr>
            <p:spPr>
              <a:xfrm>
                <a:off x="3048000" y="3246792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8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8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ru-RU" sz="18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sz="1800" b="0" i="1" smtClean="0">
                        <a:solidFill>
                          <a:srgbClr val="0101E5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ru-RU" sz="18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8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800" i="1" dirty="0">
                    <a:solidFill>
                      <a:srgbClr val="0101E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rgbClr val="0101E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pc="-2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1800" i="1" spc="-2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1800" i="1" spc="-2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𝑆𝑡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101E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&gt;0;</a:t>
                </a:r>
                <a:endParaRPr lang="ru-RU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1FC5A92-5B24-4110-8E4D-404ED3407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246792"/>
                <a:ext cx="6096000" cy="369332"/>
              </a:xfrm>
              <a:prstGeom prst="rect">
                <a:avLst/>
              </a:prstGeom>
              <a:blipFill>
                <a:blip r:embed="rId23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8779D50-005F-4B84-A296-ED1C2B1C7D9D}"/>
                  </a:ext>
                </a:extLst>
              </p:cNvPr>
              <p:cNvSpPr txBox="1"/>
              <p:nvPr/>
            </p:nvSpPr>
            <p:spPr>
              <a:xfrm>
                <a:off x="1008985" y="5983497"/>
                <a:ext cx="48664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𝑒𝑙𝑠𝑒</m:t>
                        </m:r>
                        <m:r>
                          <a:rPr lang="en-US" sz="2400" b="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0101E5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rgbClr val="0101E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101E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pc="-2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ru-RU" sz="2400" i="1">
                                <a:solidFill>
                                  <a:srgbClr val="0101E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2400" i="1">
                                <a:solidFill>
                                  <a:srgbClr val="0101E5"/>
                                </a:solidFill>
                                <a:latin typeface="Cambria Math" panose="02040503050406030204" pitchFamily="18" charset="0"/>
                              </a:rPr>
                              <m:t>Т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101E5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ru-RU" sz="2400" i="1">
                                <a:solidFill>
                                  <a:srgbClr val="0101E5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ru-RU" sz="2400" b="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400" i="1">
                                <a:solidFill>
                                  <a:srgbClr val="0101E5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solidFill>
                                  <a:srgbClr val="0101E5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Т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101E5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 spc="-2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 spc="-2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𝑆𝑡</m:t>
                        </m:r>
                      </m:sub>
                    </m:sSub>
                    <m:r>
                      <a:rPr lang="en-US" sz="2400" b="0" i="0" spc="-20" smtClean="0">
                        <a:solidFill>
                          <a:srgbClr val="0101E5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101E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0;</a:t>
                </a:r>
                <a:endParaRPr lang="ru-RU" sz="2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8779D50-005F-4B84-A296-ED1C2B1C7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85" y="5983497"/>
                <a:ext cx="4866455" cy="461665"/>
              </a:xfrm>
              <a:prstGeom prst="rect">
                <a:avLst/>
              </a:prstGeom>
              <a:blipFill>
                <a:blip r:embed="rId24"/>
                <a:stretch>
                  <a:fillRect l="-376" t="-12000" b="-2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ACCD7F0-02C1-4401-A5A5-63DF69EFAEE6}"/>
                  </a:ext>
                </a:extLst>
              </p:cNvPr>
              <p:cNvSpPr txBox="1"/>
              <p:nvPr/>
            </p:nvSpPr>
            <p:spPr>
              <a:xfrm>
                <a:off x="1069626" y="6455781"/>
                <a:ext cx="434105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𝑒𝑙𝑠𝑒</m:t>
                        </m:r>
                        <m:r>
                          <a:rPr lang="en-US" sz="2400" b="0" i="1" smtClean="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0101E5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rgbClr val="0101E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Т</m:t>
                        </m:r>
                      </m:e>
                      <m:sub>
                        <m:r>
                          <a:rPr lang="en-US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i="1">
                        <a:solidFill>
                          <a:srgbClr val="0101E5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Т</m:t>
                        </m:r>
                      </m:e>
                      <m:sub>
                        <m:r>
                          <a:rPr lang="en-US" sz="2400" i="1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ru-RU" sz="2400" i="1">
                        <a:solidFill>
                          <a:srgbClr val="0101E5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2400" dirty="0">
                    <a:solidFill>
                      <a:srgbClr val="0101E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pc="-2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pc="-2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 spc="-20">
                            <a:solidFill>
                              <a:srgbClr val="0101E5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𝑆𝑡</m:t>
                        </m:r>
                      </m:sub>
                    </m:sSub>
                    <m:r>
                      <a:rPr lang="en-US" sz="2400" b="0" i="0" spc="-20" smtClean="0">
                        <a:solidFill>
                          <a:srgbClr val="0101E5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101E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0;</a:t>
                </a:r>
                <a:r>
                  <a:rPr lang="ru-RU" sz="2400" dirty="0">
                    <a:solidFill>
                      <a:srgbClr val="0101E5"/>
                    </a:solidFill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ACCD7F0-02C1-4401-A5A5-63DF69EFA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626" y="6455781"/>
                <a:ext cx="4341057" cy="461665"/>
              </a:xfrm>
              <a:prstGeom prst="rect">
                <a:avLst/>
              </a:prstGeom>
              <a:blipFill>
                <a:blip r:embed="rId25"/>
                <a:stretch>
                  <a:fillRect l="-421" t="-11842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6">
            <a:extLst>
              <a:ext uri="{FF2B5EF4-FFF2-40B4-BE49-F238E27FC236}">
                <a16:creationId xmlns:a16="http://schemas.microsoft.com/office/drawing/2014/main" id="{DCCCDEF7-0FAE-47FF-9DD8-BBC8006233AE}"/>
              </a:ext>
            </a:extLst>
          </p:cNvPr>
          <p:cNvSpPr/>
          <p:nvPr/>
        </p:nvSpPr>
        <p:spPr>
          <a:xfrm>
            <a:off x="4090318" y="5491682"/>
            <a:ext cx="6588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Evaporation</a:t>
            </a:r>
          </a:p>
        </p:txBody>
      </p:sp>
      <p:sp>
        <p:nvSpPr>
          <p:cNvPr id="52" name="Rectangle 6">
            <a:extLst>
              <a:ext uri="{FF2B5EF4-FFF2-40B4-BE49-F238E27FC236}">
                <a16:creationId xmlns:a16="http://schemas.microsoft.com/office/drawing/2014/main" id="{A122F364-D2C3-4830-A7E9-EC44FABF900F}"/>
              </a:ext>
            </a:extLst>
          </p:cNvPr>
          <p:cNvSpPr/>
          <p:nvPr/>
        </p:nvSpPr>
        <p:spPr>
          <a:xfrm>
            <a:off x="4109786" y="5935688"/>
            <a:ext cx="6588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ryostatting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" name="Rectangle 6">
            <a:extLst>
              <a:ext uri="{FF2B5EF4-FFF2-40B4-BE49-F238E27FC236}">
                <a16:creationId xmlns:a16="http://schemas.microsoft.com/office/drawing/2014/main" id="{C1ED3941-FD83-4F2D-9D6B-6B3D4EB93F11}"/>
              </a:ext>
            </a:extLst>
          </p:cNvPr>
          <p:cNvSpPr/>
          <p:nvPr/>
        </p:nvSpPr>
        <p:spPr>
          <a:xfrm>
            <a:off x="4129254" y="6371922"/>
            <a:ext cx="6588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1E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Hypothermia</a:t>
            </a:r>
          </a:p>
        </p:txBody>
      </p:sp>
    </p:spTree>
    <p:extLst>
      <p:ext uri="{BB962C8B-B14F-4D97-AF65-F5344CB8AC3E}">
        <p14:creationId xmlns:p14="http://schemas.microsoft.com/office/powerpoint/2010/main" val="286169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5" name="Прямая соединительная линия 284">
            <a:extLst>
              <a:ext uri="{FF2B5EF4-FFF2-40B4-BE49-F238E27FC236}">
                <a16:creationId xmlns:a16="http://schemas.microsoft.com/office/drawing/2014/main" id="{426BA1F7-41B7-44C7-85E8-1DA6CD988AB4}"/>
              </a:ext>
            </a:extLst>
          </p:cNvPr>
          <p:cNvCxnSpPr>
            <a:cxnSpLocks/>
          </p:cNvCxnSpPr>
          <p:nvPr/>
        </p:nvCxnSpPr>
        <p:spPr>
          <a:xfrm flipH="1" flipV="1">
            <a:off x="1127893" y="4474194"/>
            <a:ext cx="261463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1" name="Прямая соединительная линия 280">
            <a:extLst>
              <a:ext uri="{FF2B5EF4-FFF2-40B4-BE49-F238E27FC236}">
                <a16:creationId xmlns:a16="http://schemas.microsoft.com/office/drawing/2014/main" id="{48778F37-2901-4B6F-A0E4-89E51C3BE01E}"/>
              </a:ext>
            </a:extLst>
          </p:cNvPr>
          <p:cNvCxnSpPr>
            <a:cxnSpLocks/>
          </p:cNvCxnSpPr>
          <p:nvPr/>
        </p:nvCxnSpPr>
        <p:spPr>
          <a:xfrm flipV="1">
            <a:off x="1396579" y="4697746"/>
            <a:ext cx="199291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3" name="Рисунок 342">
            <a:extLst>
              <a:ext uri="{FF2B5EF4-FFF2-40B4-BE49-F238E27FC236}">
                <a16:creationId xmlns:a16="http://schemas.microsoft.com/office/drawing/2014/main" id="{3708863D-AE1D-4EE8-AF60-C7DD007CE4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65120" y="4575267"/>
            <a:ext cx="1343660" cy="1290320"/>
          </a:xfrm>
          <a:prstGeom prst="rect">
            <a:avLst/>
          </a:prstGeom>
        </p:spPr>
      </p:pic>
      <p:grpSp>
        <p:nvGrpSpPr>
          <p:cNvPr id="317" name="Группа 316">
            <a:extLst>
              <a:ext uri="{FF2B5EF4-FFF2-40B4-BE49-F238E27FC236}">
                <a16:creationId xmlns:a16="http://schemas.microsoft.com/office/drawing/2014/main" id="{63BDC1AF-AF66-47C3-AFA9-99D85EC38F04}"/>
              </a:ext>
            </a:extLst>
          </p:cNvPr>
          <p:cNvGrpSpPr/>
          <p:nvPr/>
        </p:nvGrpSpPr>
        <p:grpSpPr>
          <a:xfrm>
            <a:off x="6270420" y="1966743"/>
            <a:ext cx="1727835" cy="1353820"/>
            <a:chOff x="533400" y="1097280"/>
            <a:chExt cx="1728000" cy="1354320"/>
          </a:xfrm>
        </p:grpSpPr>
        <p:grpSp>
          <p:nvGrpSpPr>
            <p:cNvPr id="318" name="Группа 317">
              <a:extLst>
                <a:ext uri="{FF2B5EF4-FFF2-40B4-BE49-F238E27FC236}">
                  <a16:creationId xmlns:a16="http://schemas.microsoft.com/office/drawing/2014/main" id="{8EE3FAD6-E4AE-40C4-A59A-AC9FA589D692}"/>
                </a:ext>
              </a:extLst>
            </p:cNvPr>
            <p:cNvGrpSpPr/>
            <p:nvPr/>
          </p:nvGrpSpPr>
          <p:grpSpPr>
            <a:xfrm>
              <a:off x="533400" y="1097280"/>
              <a:ext cx="1728000" cy="1354320"/>
              <a:chOff x="533400" y="1097280"/>
              <a:chExt cx="1728000" cy="1354320"/>
            </a:xfrm>
          </p:grpSpPr>
          <p:sp>
            <p:nvSpPr>
              <p:cNvPr id="321" name="Овал 320">
                <a:extLst>
                  <a:ext uri="{FF2B5EF4-FFF2-40B4-BE49-F238E27FC236}">
                    <a16:creationId xmlns:a16="http://schemas.microsoft.com/office/drawing/2014/main" id="{4DDB2BD3-53FB-4606-B7FA-6778CCF1D99E}"/>
                  </a:ext>
                </a:extLst>
              </p:cNvPr>
              <p:cNvSpPr/>
              <p:nvPr/>
            </p:nvSpPr>
            <p:spPr>
              <a:xfrm>
                <a:off x="533400" y="1097280"/>
                <a:ext cx="1728000" cy="586740"/>
              </a:xfrm>
              <a:prstGeom prst="ellipse">
                <a:avLst/>
              </a:prstGeom>
              <a:pattFill prst="openDmnd">
                <a:fgClr>
                  <a:schemeClr val="tx1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22" name="Овал 321">
                <a:extLst>
                  <a:ext uri="{FF2B5EF4-FFF2-40B4-BE49-F238E27FC236}">
                    <a16:creationId xmlns:a16="http://schemas.microsoft.com/office/drawing/2014/main" id="{A0EBFC3A-2AFC-4F4B-BC95-16033D84881F}"/>
                  </a:ext>
                </a:extLst>
              </p:cNvPr>
              <p:cNvSpPr/>
              <p:nvPr/>
            </p:nvSpPr>
            <p:spPr>
              <a:xfrm>
                <a:off x="605400" y="1150620"/>
                <a:ext cx="1584000" cy="5334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323" name="Группа 322">
                <a:extLst>
                  <a:ext uri="{FF2B5EF4-FFF2-40B4-BE49-F238E27FC236}">
                    <a16:creationId xmlns:a16="http://schemas.microsoft.com/office/drawing/2014/main" id="{54D9D1D6-999E-456A-985E-E20CADB42055}"/>
                  </a:ext>
                </a:extLst>
              </p:cNvPr>
              <p:cNvGrpSpPr/>
              <p:nvPr/>
            </p:nvGrpSpPr>
            <p:grpSpPr>
              <a:xfrm>
                <a:off x="533400" y="1371600"/>
                <a:ext cx="1728000" cy="1080000"/>
                <a:chOff x="533400" y="1386840"/>
                <a:chExt cx="1728000" cy="1080000"/>
              </a:xfrm>
            </p:grpSpPr>
            <p:sp>
              <p:nvSpPr>
                <p:cNvPr id="324" name="Прямоугольник 323">
                  <a:extLst>
                    <a:ext uri="{FF2B5EF4-FFF2-40B4-BE49-F238E27FC236}">
                      <a16:creationId xmlns:a16="http://schemas.microsoft.com/office/drawing/2014/main" id="{2F745342-928A-43B5-95B9-B2B914385590}"/>
                    </a:ext>
                  </a:extLst>
                </p:cNvPr>
                <p:cNvSpPr/>
                <p:nvPr/>
              </p:nvSpPr>
              <p:spPr>
                <a:xfrm>
                  <a:off x="533400" y="1386840"/>
                  <a:ext cx="1728000" cy="1080000"/>
                </a:xfrm>
                <a:prstGeom prst="rect">
                  <a:avLst/>
                </a:prstGeom>
                <a:pattFill prst="openDmnd">
                  <a:fgClr>
                    <a:schemeClr val="tx1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25" name="Прямоугольник 324">
                  <a:extLst>
                    <a:ext uri="{FF2B5EF4-FFF2-40B4-BE49-F238E27FC236}">
                      <a16:creationId xmlns:a16="http://schemas.microsoft.com/office/drawing/2014/main" id="{20CC62EC-B489-4660-97E2-B7CBA0C11AF7}"/>
                    </a:ext>
                  </a:extLst>
                </p:cNvPr>
                <p:cNvSpPr/>
                <p:nvPr/>
              </p:nvSpPr>
              <p:spPr>
                <a:xfrm>
                  <a:off x="605400" y="1386840"/>
                  <a:ext cx="1584000" cy="100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319" name="Прямоугольник 318">
              <a:extLst>
                <a:ext uri="{FF2B5EF4-FFF2-40B4-BE49-F238E27FC236}">
                  <a16:creationId xmlns:a16="http://schemas.microsoft.com/office/drawing/2014/main" id="{60CC8A2F-F4B6-465E-8A3A-485EAA859351}"/>
                </a:ext>
              </a:extLst>
            </p:cNvPr>
            <p:cNvSpPr/>
            <p:nvPr/>
          </p:nvSpPr>
          <p:spPr>
            <a:xfrm>
              <a:off x="605400" y="1562100"/>
              <a:ext cx="1584000" cy="817500"/>
            </a:xfrm>
            <a:prstGeom prst="rect">
              <a:avLst/>
            </a:prstGeom>
            <a:pattFill prst="dashHorz">
              <a:fgClr>
                <a:srgbClr val="C00000"/>
              </a:fgClr>
              <a:bgClr>
                <a:schemeClr val="bg1"/>
              </a:bgClr>
            </a:patt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320" name="Прямая соединительная линия 319">
              <a:extLst>
                <a:ext uri="{FF2B5EF4-FFF2-40B4-BE49-F238E27FC236}">
                  <a16:creationId xmlns:a16="http://schemas.microsoft.com/office/drawing/2014/main" id="{B4907CDE-2018-48F3-802B-FB266E1D01C2}"/>
                </a:ext>
              </a:extLst>
            </p:cNvPr>
            <p:cNvCxnSpPr/>
            <p:nvPr/>
          </p:nvCxnSpPr>
          <p:spPr>
            <a:xfrm>
              <a:off x="605400" y="1554480"/>
              <a:ext cx="1584000" cy="762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6">
            <a:extLst>
              <a:ext uri="{FF2B5EF4-FFF2-40B4-BE49-F238E27FC236}">
                <a16:creationId xmlns:a16="http://schemas.microsoft.com/office/drawing/2014/main" id="{6D8071CD-CFF7-4D26-9BBA-A346C43CCEA5}"/>
              </a:ext>
            </a:extLst>
          </p:cNvPr>
          <p:cNvSpPr/>
          <p:nvPr/>
        </p:nvSpPr>
        <p:spPr>
          <a:xfrm>
            <a:off x="545432" y="160421"/>
            <a:ext cx="11357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UTILIZATION OF LNG VAPORS</a:t>
            </a:r>
          </a:p>
        </p:txBody>
      </p:sp>
      <p:cxnSp>
        <p:nvCxnSpPr>
          <p:cNvPr id="141" name="Прямая соединительная линия 140">
            <a:extLst>
              <a:ext uri="{FF2B5EF4-FFF2-40B4-BE49-F238E27FC236}">
                <a16:creationId xmlns:a16="http://schemas.microsoft.com/office/drawing/2014/main" id="{1B6BE016-05D1-4046-9FC7-5565F4DA6FF6}"/>
              </a:ext>
            </a:extLst>
          </p:cNvPr>
          <p:cNvCxnSpPr>
            <a:cxnSpLocks/>
          </p:cNvCxnSpPr>
          <p:nvPr/>
        </p:nvCxnSpPr>
        <p:spPr>
          <a:xfrm>
            <a:off x="1477157" y="4965697"/>
            <a:ext cx="1791476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id="{1356C916-6108-4D22-8B9B-A56A18A92884}"/>
              </a:ext>
            </a:extLst>
          </p:cNvPr>
          <p:cNvCxnSpPr>
            <a:cxnSpLocks/>
          </p:cNvCxnSpPr>
          <p:nvPr/>
        </p:nvCxnSpPr>
        <p:spPr>
          <a:xfrm>
            <a:off x="4607112" y="1820997"/>
            <a:ext cx="0" cy="170281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>
            <a:extLst>
              <a:ext uri="{FF2B5EF4-FFF2-40B4-BE49-F238E27FC236}">
                <a16:creationId xmlns:a16="http://schemas.microsoft.com/office/drawing/2014/main" id="{84867212-5B3D-49AA-A27A-D3FEBF0E5A88}"/>
              </a:ext>
            </a:extLst>
          </p:cNvPr>
          <p:cNvCxnSpPr/>
          <p:nvPr/>
        </p:nvCxnSpPr>
        <p:spPr>
          <a:xfrm flipV="1">
            <a:off x="3521447" y="4346660"/>
            <a:ext cx="0" cy="35108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>
            <a:extLst>
              <a:ext uri="{FF2B5EF4-FFF2-40B4-BE49-F238E27FC236}">
                <a16:creationId xmlns:a16="http://schemas.microsoft.com/office/drawing/2014/main" id="{6AFBF28B-F94A-4714-A7A0-704B7AAAF039}"/>
              </a:ext>
            </a:extLst>
          </p:cNvPr>
          <p:cNvCxnSpPr/>
          <p:nvPr/>
        </p:nvCxnSpPr>
        <p:spPr>
          <a:xfrm>
            <a:off x="559242" y="4336376"/>
            <a:ext cx="2962205" cy="11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>
            <a:extLst>
              <a:ext uri="{FF2B5EF4-FFF2-40B4-BE49-F238E27FC236}">
                <a16:creationId xmlns:a16="http://schemas.microsoft.com/office/drawing/2014/main" id="{29DBD5DA-C71D-450F-90D8-14C27F4D9D4D}"/>
              </a:ext>
            </a:extLst>
          </p:cNvPr>
          <p:cNvCxnSpPr/>
          <p:nvPr/>
        </p:nvCxnSpPr>
        <p:spPr>
          <a:xfrm flipH="1" flipV="1">
            <a:off x="1800366" y="2528546"/>
            <a:ext cx="2" cy="1217675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>
            <a:extLst>
              <a:ext uri="{FF2B5EF4-FFF2-40B4-BE49-F238E27FC236}">
                <a16:creationId xmlns:a16="http://schemas.microsoft.com/office/drawing/2014/main" id="{03C9D9E2-DC81-47E3-AFD1-5C4E5EEC942C}"/>
              </a:ext>
            </a:extLst>
          </p:cNvPr>
          <p:cNvCxnSpPr/>
          <p:nvPr/>
        </p:nvCxnSpPr>
        <p:spPr>
          <a:xfrm flipH="1" flipV="1">
            <a:off x="2159081" y="2528546"/>
            <a:ext cx="2" cy="1217675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>
            <a:extLst>
              <a:ext uri="{FF2B5EF4-FFF2-40B4-BE49-F238E27FC236}">
                <a16:creationId xmlns:a16="http://schemas.microsoft.com/office/drawing/2014/main" id="{17D1F78B-7BB1-49E5-B877-8EF5BCE9F682}"/>
              </a:ext>
            </a:extLst>
          </p:cNvPr>
          <p:cNvCxnSpPr/>
          <p:nvPr/>
        </p:nvCxnSpPr>
        <p:spPr>
          <a:xfrm flipH="1" flipV="1">
            <a:off x="2535055" y="2528546"/>
            <a:ext cx="2" cy="1217675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>
            <a:extLst>
              <a:ext uri="{FF2B5EF4-FFF2-40B4-BE49-F238E27FC236}">
                <a16:creationId xmlns:a16="http://schemas.microsoft.com/office/drawing/2014/main" id="{C7872C78-F414-4912-A4C4-72CBDB8F5C43}"/>
              </a:ext>
            </a:extLst>
          </p:cNvPr>
          <p:cNvCxnSpPr/>
          <p:nvPr/>
        </p:nvCxnSpPr>
        <p:spPr>
          <a:xfrm flipV="1">
            <a:off x="725810" y="3746116"/>
            <a:ext cx="2447706" cy="2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>
            <a:extLst>
              <a:ext uri="{FF2B5EF4-FFF2-40B4-BE49-F238E27FC236}">
                <a16:creationId xmlns:a16="http://schemas.microsoft.com/office/drawing/2014/main" id="{16C74CC7-9B83-4D97-9BDB-1396FD683CCB}"/>
              </a:ext>
            </a:extLst>
          </p:cNvPr>
          <p:cNvCxnSpPr/>
          <p:nvPr/>
        </p:nvCxnSpPr>
        <p:spPr>
          <a:xfrm rot="16200000" flipV="1">
            <a:off x="898167" y="2508049"/>
            <a:ext cx="81413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2" name="Шестиугольник 151">
            <a:extLst>
              <a:ext uri="{FF2B5EF4-FFF2-40B4-BE49-F238E27FC236}">
                <a16:creationId xmlns:a16="http://schemas.microsoft.com/office/drawing/2014/main" id="{B66266A0-17C8-4875-8B57-6C21FB3249BA}"/>
              </a:ext>
            </a:extLst>
          </p:cNvPr>
          <p:cNvSpPr/>
          <p:nvPr/>
        </p:nvSpPr>
        <p:spPr>
          <a:xfrm rot="5400000">
            <a:off x="1144056" y="2304259"/>
            <a:ext cx="316948" cy="349274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53" name="Прямая соединительная линия 152">
            <a:extLst>
              <a:ext uri="{FF2B5EF4-FFF2-40B4-BE49-F238E27FC236}">
                <a16:creationId xmlns:a16="http://schemas.microsoft.com/office/drawing/2014/main" id="{36897637-A44C-4D7A-AD2F-E1527D6C26CD}"/>
              </a:ext>
            </a:extLst>
          </p:cNvPr>
          <p:cNvCxnSpPr>
            <a:cxnSpLocks/>
          </p:cNvCxnSpPr>
          <p:nvPr/>
        </p:nvCxnSpPr>
        <p:spPr>
          <a:xfrm>
            <a:off x="730111" y="2404716"/>
            <a:ext cx="684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Равнобедренный треугольник 153">
            <a:extLst>
              <a:ext uri="{FF2B5EF4-FFF2-40B4-BE49-F238E27FC236}">
                <a16:creationId xmlns:a16="http://schemas.microsoft.com/office/drawing/2014/main" id="{8ACD92E4-8D0E-4949-A039-04F64DFA3ADA}"/>
              </a:ext>
            </a:extLst>
          </p:cNvPr>
          <p:cNvSpPr>
            <a:spLocks noChangeAspect="1"/>
          </p:cNvSpPr>
          <p:nvPr/>
        </p:nvSpPr>
        <p:spPr>
          <a:xfrm rot="5400000">
            <a:off x="1394996" y="2049917"/>
            <a:ext cx="111163" cy="10799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5" name="Равнобедренный треугольник 154">
            <a:extLst>
              <a:ext uri="{FF2B5EF4-FFF2-40B4-BE49-F238E27FC236}">
                <a16:creationId xmlns:a16="http://schemas.microsoft.com/office/drawing/2014/main" id="{3BB575ED-85FB-4190-B3CE-03CD1CB53FEB}"/>
              </a:ext>
            </a:extLst>
          </p:cNvPr>
          <p:cNvSpPr>
            <a:spLocks noChangeAspect="1"/>
          </p:cNvSpPr>
          <p:nvPr/>
        </p:nvSpPr>
        <p:spPr>
          <a:xfrm rot="5400000">
            <a:off x="1057561" y="2848931"/>
            <a:ext cx="111163" cy="10799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7" name="Ромб 156">
            <a:extLst>
              <a:ext uri="{FF2B5EF4-FFF2-40B4-BE49-F238E27FC236}">
                <a16:creationId xmlns:a16="http://schemas.microsoft.com/office/drawing/2014/main" id="{32B1FEEC-D5DC-401F-8C24-E3651DCE4F04}"/>
              </a:ext>
            </a:extLst>
          </p:cNvPr>
          <p:cNvSpPr>
            <a:spLocks noChangeAspect="1"/>
          </p:cNvSpPr>
          <p:nvPr/>
        </p:nvSpPr>
        <p:spPr>
          <a:xfrm>
            <a:off x="3353902" y="4163623"/>
            <a:ext cx="325810" cy="316547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EE667D42-ACA9-4359-BFD6-D17EB42ACFCF}"/>
              </a:ext>
            </a:extLst>
          </p:cNvPr>
          <p:cNvGrpSpPr/>
          <p:nvPr/>
        </p:nvGrpSpPr>
        <p:grpSpPr>
          <a:xfrm>
            <a:off x="4297244" y="1639736"/>
            <a:ext cx="129340" cy="253949"/>
            <a:chOff x="4309676" y="3288632"/>
            <a:chExt cx="108000" cy="276707"/>
          </a:xfrm>
        </p:grpSpPr>
        <p:sp>
          <p:nvSpPr>
            <p:cNvPr id="272" name="Блок-схема: сопоставление 271">
              <a:extLst>
                <a:ext uri="{FF2B5EF4-FFF2-40B4-BE49-F238E27FC236}">
                  <a16:creationId xmlns:a16="http://schemas.microsoft.com/office/drawing/2014/main" id="{4F6914CE-BD49-4D8F-9A26-496CF1BC3DE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296176" y="3443839"/>
              <a:ext cx="135000" cy="108000"/>
            </a:xfrm>
            <a:prstGeom prst="flowChartCol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273" name="Прямая со стрелкой 272">
              <a:extLst>
                <a:ext uri="{FF2B5EF4-FFF2-40B4-BE49-F238E27FC236}">
                  <a16:creationId xmlns:a16="http://schemas.microsoft.com/office/drawing/2014/main" id="{61698576-3EC9-49CB-AB61-90148BF8966F}"/>
                </a:ext>
              </a:extLst>
            </p:cNvPr>
            <p:cNvCxnSpPr/>
            <p:nvPr/>
          </p:nvCxnSpPr>
          <p:spPr>
            <a:xfrm flipH="1">
              <a:off x="4363676" y="3288632"/>
              <a:ext cx="0" cy="2011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BCF2837F-A5CE-48B3-BD88-B0B927047019}"/>
              </a:ext>
            </a:extLst>
          </p:cNvPr>
          <p:cNvGrpSpPr/>
          <p:nvPr/>
        </p:nvGrpSpPr>
        <p:grpSpPr>
          <a:xfrm>
            <a:off x="1190768" y="2410860"/>
            <a:ext cx="604499" cy="105217"/>
            <a:chOff x="745004" y="1183482"/>
            <a:chExt cx="698974" cy="105217"/>
          </a:xfrm>
        </p:grpSpPr>
        <p:cxnSp>
          <p:nvCxnSpPr>
            <p:cNvPr id="270" name="Прямая соединительная линия 269">
              <a:extLst>
                <a:ext uri="{FF2B5EF4-FFF2-40B4-BE49-F238E27FC236}">
                  <a16:creationId xmlns:a16="http://schemas.microsoft.com/office/drawing/2014/main" id="{D0A9A8A1-F42C-479E-93B2-1E95B899D3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004" y="1279703"/>
              <a:ext cx="698974" cy="8996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1" name="Прямая соединительная линия 270">
              <a:extLst>
                <a:ext uri="{FF2B5EF4-FFF2-40B4-BE49-F238E27FC236}">
                  <a16:creationId xmlns:a16="http://schemas.microsoft.com/office/drawing/2014/main" id="{0840AAFD-69A9-4123-8CC0-2D4F99F67D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7239" y="1183482"/>
              <a:ext cx="247955" cy="100719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2" name="Блок-схема: ручное управление 161">
            <a:extLst>
              <a:ext uri="{FF2B5EF4-FFF2-40B4-BE49-F238E27FC236}">
                <a16:creationId xmlns:a16="http://schemas.microsoft.com/office/drawing/2014/main" id="{8FDE48C4-B528-4B5A-8621-D78DF024A50C}"/>
              </a:ext>
            </a:extLst>
          </p:cNvPr>
          <p:cNvSpPr/>
          <p:nvPr/>
        </p:nvSpPr>
        <p:spPr>
          <a:xfrm rot="16200000" flipV="1">
            <a:off x="1739025" y="1990883"/>
            <a:ext cx="873248" cy="1100973"/>
          </a:xfrm>
          <a:prstGeom prst="flowChartManualOperat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63" name="Прямая соединительная линия 162">
            <a:extLst>
              <a:ext uri="{FF2B5EF4-FFF2-40B4-BE49-F238E27FC236}">
                <a16:creationId xmlns:a16="http://schemas.microsoft.com/office/drawing/2014/main" id="{54D68922-F791-4E5D-B6CF-D4C9F2DF7154}"/>
              </a:ext>
            </a:extLst>
          </p:cNvPr>
          <p:cNvCxnSpPr/>
          <p:nvPr/>
        </p:nvCxnSpPr>
        <p:spPr>
          <a:xfrm flipH="1" flipV="1">
            <a:off x="725810" y="2404672"/>
            <a:ext cx="1" cy="134154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>
            <a:extLst>
              <a:ext uri="{FF2B5EF4-FFF2-40B4-BE49-F238E27FC236}">
                <a16:creationId xmlns:a16="http://schemas.microsoft.com/office/drawing/2014/main" id="{0BFA0677-1BD1-44CE-B760-E17542F700D0}"/>
              </a:ext>
            </a:extLst>
          </p:cNvPr>
          <p:cNvCxnSpPr/>
          <p:nvPr/>
        </p:nvCxnSpPr>
        <p:spPr>
          <a:xfrm flipH="1" flipV="1">
            <a:off x="3173516" y="2528503"/>
            <a:ext cx="2" cy="1217675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>
            <a:extLst>
              <a:ext uri="{FF2B5EF4-FFF2-40B4-BE49-F238E27FC236}">
                <a16:creationId xmlns:a16="http://schemas.microsoft.com/office/drawing/2014/main" id="{B71ADC75-2370-4C8B-B9CB-579953B53B8F}"/>
              </a:ext>
            </a:extLst>
          </p:cNvPr>
          <p:cNvCxnSpPr/>
          <p:nvPr/>
        </p:nvCxnSpPr>
        <p:spPr>
          <a:xfrm flipV="1">
            <a:off x="2726136" y="2520497"/>
            <a:ext cx="447381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6" name="Равнобедренный треугольник 165">
            <a:extLst>
              <a:ext uri="{FF2B5EF4-FFF2-40B4-BE49-F238E27FC236}">
                <a16:creationId xmlns:a16="http://schemas.microsoft.com/office/drawing/2014/main" id="{426C508C-F841-4657-82C7-C040EB8A8840}"/>
              </a:ext>
            </a:extLst>
          </p:cNvPr>
          <p:cNvSpPr>
            <a:spLocks noChangeAspect="1"/>
          </p:cNvSpPr>
          <p:nvPr/>
        </p:nvSpPr>
        <p:spPr>
          <a:xfrm rot="10800000" flipH="1" flipV="1">
            <a:off x="3109205" y="3101250"/>
            <a:ext cx="107997" cy="111163"/>
          </a:xfrm>
          <a:prstGeom prst="triangl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7" name="Равнобедренный треугольник 166">
            <a:extLst>
              <a:ext uri="{FF2B5EF4-FFF2-40B4-BE49-F238E27FC236}">
                <a16:creationId xmlns:a16="http://schemas.microsoft.com/office/drawing/2014/main" id="{8F4401CD-B1B1-4C69-934D-2D738F13AA1E}"/>
              </a:ext>
            </a:extLst>
          </p:cNvPr>
          <p:cNvSpPr>
            <a:spLocks noChangeAspect="1"/>
          </p:cNvSpPr>
          <p:nvPr/>
        </p:nvSpPr>
        <p:spPr>
          <a:xfrm rot="10800000" flipH="1" flipV="1">
            <a:off x="2482051" y="3101287"/>
            <a:ext cx="107947" cy="111125"/>
          </a:xfrm>
          <a:prstGeom prst="triangl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8" name="Равнобедренный треугольник 167">
            <a:extLst>
              <a:ext uri="{FF2B5EF4-FFF2-40B4-BE49-F238E27FC236}">
                <a16:creationId xmlns:a16="http://schemas.microsoft.com/office/drawing/2014/main" id="{BC52958F-FE5E-41FC-AEB8-4271D93FB950}"/>
              </a:ext>
            </a:extLst>
          </p:cNvPr>
          <p:cNvSpPr>
            <a:spLocks noChangeAspect="1"/>
          </p:cNvSpPr>
          <p:nvPr/>
        </p:nvSpPr>
        <p:spPr>
          <a:xfrm rot="10800000" flipH="1" flipV="1">
            <a:off x="2100081" y="3102248"/>
            <a:ext cx="107947" cy="111125"/>
          </a:xfrm>
          <a:prstGeom prst="triangl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9" name="Равнобедренный треугольник 168">
            <a:extLst>
              <a:ext uri="{FF2B5EF4-FFF2-40B4-BE49-F238E27FC236}">
                <a16:creationId xmlns:a16="http://schemas.microsoft.com/office/drawing/2014/main" id="{CBFE1A3D-6011-4368-995C-62026822E005}"/>
              </a:ext>
            </a:extLst>
          </p:cNvPr>
          <p:cNvSpPr>
            <a:spLocks noChangeAspect="1"/>
          </p:cNvSpPr>
          <p:nvPr/>
        </p:nvSpPr>
        <p:spPr>
          <a:xfrm rot="10800000" flipH="1" flipV="1">
            <a:off x="1741293" y="3119232"/>
            <a:ext cx="107947" cy="111125"/>
          </a:xfrm>
          <a:prstGeom prst="triangl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70" name="Прямая соединительная линия 169">
            <a:extLst>
              <a:ext uri="{FF2B5EF4-FFF2-40B4-BE49-F238E27FC236}">
                <a16:creationId xmlns:a16="http://schemas.microsoft.com/office/drawing/2014/main" id="{2D144243-BCD9-4C95-A30B-D8E455087162}"/>
              </a:ext>
            </a:extLst>
          </p:cNvPr>
          <p:cNvCxnSpPr>
            <a:cxnSpLocks/>
          </p:cNvCxnSpPr>
          <p:nvPr/>
        </p:nvCxnSpPr>
        <p:spPr>
          <a:xfrm flipV="1">
            <a:off x="812133" y="4748140"/>
            <a:ext cx="5731" cy="776446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1" name="Шестиугольник 170">
            <a:extLst>
              <a:ext uri="{FF2B5EF4-FFF2-40B4-BE49-F238E27FC236}">
                <a16:creationId xmlns:a16="http://schemas.microsoft.com/office/drawing/2014/main" id="{C6F9E858-9A6C-49B5-93F4-E2D84B154A6E}"/>
              </a:ext>
            </a:extLst>
          </p:cNvPr>
          <p:cNvSpPr/>
          <p:nvPr/>
        </p:nvSpPr>
        <p:spPr>
          <a:xfrm rot="5400000">
            <a:off x="651002" y="4969568"/>
            <a:ext cx="344937" cy="349274"/>
          </a:xfrm>
          <a:prstGeom prst="hexag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2" name="Равнобедренный треугольник 171">
            <a:extLst>
              <a:ext uri="{FF2B5EF4-FFF2-40B4-BE49-F238E27FC236}">
                <a16:creationId xmlns:a16="http://schemas.microsoft.com/office/drawing/2014/main" id="{597CB407-9F09-49E2-840C-05CB6F1DF085}"/>
              </a:ext>
            </a:extLst>
          </p:cNvPr>
          <p:cNvSpPr>
            <a:spLocks noChangeAspect="1"/>
          </p:cNvSpPr>
          <p:nvPr/>
        </p:nvSpPr>
        <p:spPr>
          <a:xfrm>
            <a:off x="763774" y="4786749"/>
            <a:ext cx="111160" cy="108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3" name="Равнобедренный треугольник 172">
            <a:extLst>
              <a:ext uri="{FF2B5EF4-FFF2-40B4-BE49-F238E27FC236}">
                <a16:creationId xmlns:a16="http://schemas.microsoft.com/office/drawing/2014/main" id="{AC14BA39-DF37-4132-8475-4D16C0983F2A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761113" y="5347472"/>
            <a:ext cx="111160" cy="108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174" name="Группа 173">
            <a:extLst>
              <a:ext uri="{FF2B5EF4-FFF2-40B4-BE49-F238E27FC236}">
                <a16:creationId xmlns:a16="http://schemas.microsoft.com/office/drawing/2014/main" id="{EBE9D943-7680-450F-A7E2-3BF96C04075B}"/>
              </a:ext>
            </a:extLst>
          </p:cNvPr>
          <p:cNvGrpSpPr/>
          <p:nvPr/>
        </p:nvGrpSpPr>
        <p:grpSpPr>
          <a:xfrm>
            <a:off x="543634" y="5105711"/>
            <a:ext cx="605382" cy="83958"/>
            <a:chOff x="515389" y="1100421"/>
            <a:chExt cx="699995" cy="83958"/>
          </a:xfrm>
        </p:grpSpPr>
        <p:cxnSp>
          <p:nvCxnSpPr>
            <p:cNvPr id="266" name="Прямая соединительная линия 265">
              <a:extLst>
                <a:ext uri="{FF2B5EF4-FFF2-40B4-BE49-F238E27FC236}">
                  <a16:creationId xmlns:a16="http://schemas.microsoft.com/office/drawing/2014/main" id="{A21D2A18-A4A6-4C7B-9EA4-B5E388F4224E}"/>
                </a:ext>
              </a:extLst>
            </p:cNvPr>
            <p:cNvCxnSpPr/>
            <p:nvPr/>
          </p:nvCxnSpPr>
          <p:spPr>
            <a:xfrm>
              <a:off x="515389" y="1100421"/>
              <a:ext cx="464821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7" name="Прямая соединительная линия 266">
              <a:extLst>
                <a:ext uri="{FF2B5EF4-FFF2-40B4-BE49-F238E27FC236}">
                  <a16:creationId xmlns:a16="http://schemas.microsoft.com/office/drawing/2014/main" id="{E5C0D7DE-C90C-4B3E-BE74-1FBE8D866A5C}"/>
                </a:ext>
              </a:extLst>
            </p:cNvPr>
            <p:cNvCxnSpPr/>
            <p:nvPr/>
          </p:nvCxnSpPr>
          <p:spPr>
            <a:xfrm>
              <a:off x="750564" y="1184379"/>
              <a:ext cx="464820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Прямая соединительная линия 267">
              <a:extLst>
                <a:ext uri="{FF2B5EF4-FFF2-40B4-BE49-F238E27FC236}">
                  <a16:creationId xmlns:a16="http://schemas.microsoft.com/office/drawing/2014/main" id="{C4A138EF-B66C-4EF6-B26A-A699212BA4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3072" y="1112137"/>
              <a:ext cx="243844" cy="71751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5" name="Блок-схема: ручное управление 174">
            <a:extLst>
              <a:ext uri="{FF2B5EF4-FFF2-40B4-BE49-F238E27FC236}">
                <a16:creationId xmlns:a16="http://schemas.microsoft.com/office/drawing/2014/main" id="{49D08FBA-50A0-4D6F-9EE4-79F85020DA43}"/>
              </a:ext>
            </a:extLst>
          </p:cNvPr>
          <p:cNvSpPr/>
          <p:nvPr/>
        </p:nvSpPr>
        <p:spPr>
          <a:xfrm rot="16200000" flipV="1">
            <a:off x="871570" y="5103330"/>
            <a:ext cx="624935" cy="174746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76" name="Прямая соединительная линия 175">
            <a:extLst>
              <a:ext uri="{FF2B5EF4-FFF2-40B4-BE49-F238E27FC236}">
                <a16:creationId xmlns:a16="http://schemas.microsoft.com/office/drawing/2014/main" id="{A6F80676-73E0-4DE5-BF69-34DF68DC59BF}"/>
              </a:ext>
            </a:extLst>
          </p:cNvPr>
          <p:cNvCxnSpPr>
            <a:cxnSpLocks/>
          </p:cNvCxnSpPr>
          <p:nvPr/>
        </p:nvCxnSpPr>
        <p:spPr>
          <a:xfrm flipV="1">
            <a:off x="559242" y="4336713"/>
            <a:ext cx="0" cy="76899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>
            <a:extLst>
              <a:ext uri="{FF2B5EF4-FFF2-40B4-BE49-F238E27FC236}">
                <a16:creationId xmlns:a16="http://schemas.microsoft.com/office/drawing/2014/main" id="{C8097CD0-95BE-4B72-95E3-48FFF51C8258}"/>
              </a:ext>
            </a:extLst>
          </p:cNvPr>
          <p:cNvCxnSpPr/>
          <p:nvPr/>
        </p:nvCxnSpPr>
        <p:spPr>
          <a:xfrm>
            <a:off x="3241194" y="5361563"/>
            <a:ext cx="1405923" cy="44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>
            <a:extLst>
              <a:ext uri="{FF2B5EF4-FFF2-40B4-BE49-F238E27FC236}">
                <a16:creationId xmlns:a16="http://schemas.microsoft.com/office/drawing/2014/main" id="{E88E3D9B-FB88-42F9-A744-8DD0BDE728A3}"/>
              </a:ext>
            </a:extLst>
          </p:cNvPr>
          <p:cNvCxnSpPr>
            <a:cxnSpLocks/>
          </p:cNvCxnSpPr>
          <p:nvPr/>
        </p:nvCxnSpPr>
        <p:spPr>
          <a:xfrm flipH="1" flipV="1">
            <a:off x="4606062" y="4466419"/>
            <a:ext cx="80" cy="91221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9" name="Шестиугольник 178">
            <a:extLst>
              <a:ext uri="{FF2B5EF4-FFF2-40B4-BE49-F238E27FC236}">
                <a16:creationId xmlns:a16="http://schemas.microsoft.com/office/drawing/2014/main" id="{7FE863CB-5BC9-472A-ACF3-09CC99E679BA}"/>
              </a:ext>
            </a:extLst>
          </p:cNvPr>
          <p:cNvSpPr/>
          <p:nvPr/>
        </p:nvSpPr>
        <p:spPr>
          <a:xfrm rot="5400000">
            <a:off x="3779755" y="4000899"/>
            <a:ext cx="1638197" cy="736583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06F013AB-0377-4813-893F-B75A66B15E03}"/>
              </a:ext>
            </a:extLst>
          </p:cNvPr>
          <p:cNvSpPr>
            <a:spLocks noChangeAspect="1"/>
          </p:cNvSpPr>
          <p:nvPr/>
        </p:nvSpPr>
        <p:spPr>
          <a:xfrm rot="10800000" flipH="1" flipV="1">
            <a:off x="512460" y="4620665"/>
            <a:ext cx="107947" cy="111125"/>
          </a:xfrm>
          <a:prstGeom prst="triangl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1" name="Равнобедренный треугольник 180">
            <a:extLst>
              <a:ext uri="{FF2B5EF4-FFF2-40B4-BE49-F238E27FC236}">
                <a16:creationId xmlns:a16="http://schemas.microsoft.com/office/drawing/2014/main" id="{D1A1127E-0EDB-42CC-9E58-4EBDEDD6B386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3091657" y="4271238"/>
            <a:ext cx="107950" cy="111122"/>
          </a:xfrm>
          <a:prstGeom prst="triangl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65" name="Прямая соединительная линия 264">
            <a:extLst>
              <a:ext uri="{FF2B5EF4-FFF2-40B4-BE49-F238E27FC236}">
                <a16:creationId xmlns:a16="http://schemas.microsoft.com/office/drawing/2014/main" id="{5DF3145C-285E-4243-83FA-E8F246743F07}"/>
              </a:ext>
            </a:extLst>
          </p:cNvPr>
          <p:cNvCxnSpPr>
            <a:cxnSpLocks/>
          </p:cNvCxnSpPr>
          <p:nvPr/>
        </p:nvCxnSpPr>
        <p:spPr>
          <a:xfrm flipH="1" flipV="1">
            <a:off x="4282335" y="4171082"/>
            <a:ext cx="616268" cy="178212"/>
          </a:xfrm>
          <a:prstGeom prst="line">
            <a:avLst/>
          </a:prstGeom>
          <a:ln w="952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Прямая соединительная линия 261">
            <a:extLst>
              <a:ext uri="{FF2B5EF4-FFF2-40B4-BE49-F238E27FC236}">
                <a16:creationId xmlns:a16="http://schemas.microsoft.com/office/drawing/2014/main" id="{A1230E39-8212-4864-A2BB-CCDAF871426B}"/>
              </a:ext>
            </a:extLst>
          </p:cNvPr>
          <p:cNvCxnSpPr>
            <a:cxnSpLocks/>
          </p:cNvCxnSpPr>
          <p:nvPr/>
        </p:nvCxnSpPr>
        <p:spPr>
          <a:xfrm flipH="1" flipV="1">
            <a:off x="4294464" y="4499721"/>
            <a:ext cx="509197" cy="17906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>
            <a:extLst>
              <a:ext uri="{FF2B5EF4-FFF2-40B4-BE49-F238E27FC236}">
                <a16:creationId xmlns:a16="http://schemas.microsoft.com/office/drawing/2014/main" id="{B2CE348F-AFF3-43CD-9E0D-58DC3BA5A387}"/>
              </a:ext>
            </a:extLst>
          </p:cNvPr>
          <p:cNvCxnSpPr>
            <a:cxnSpLocks/>
          </p:cNvCxnSpPr>
          <p:nvPr/>
        </p:nvCxnSpPr>
        <p:spPr>
          <a:xfrm>
            <a:off x="3521447" y="4682677"/>
            <a:ext cx="127102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Прямая соединительная линия 258">
            <a:extLst>
              <a:ext uri="{FF2B5EF4-FFF2-40B4-BE49-F238E27FC236}">
                <a16:creationId xmlns:a16="http://schemas.microsoft.com/office/drawing/2014/main" id="{88ADF148-4AA4-4E43-8078-2929EEEC5AED}"/>
              </a:ext>
            </a:extLst>
          </p:cNvPr>
          <p:cNvCxnSpPr>
            <a:cxnSpLocks/>
          </p:cNvCxnSpPr>
          <p:nvPr/>
        </p:nvCxnSpPr>
        <p:spPr>
          <a:xfrm flipH="1" flipV="1">
            <a:off x="4310202" y="3826509"/>
            <a:ext cx="581408" cy="17464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>
            <a:extLst>
              <a:ext uri="{FF2B5EF4-FFF2-40B4-BE49-F238E27FC236}">
                <a16:creationId xmlns:a16="http://schemas.microsoft.com/office/drawing/2014/main" id="{868124F0-1D81-4B1C-ADBD-E65B5D6AAB48}"/>
              </a:ext>
            </a:extLst>
          </p:cNvPr>
          <p:cNvCxnSpPr>
            <a:cxnSpLocks/>
          </p:cNvCxnSpPr>
          <p:nvPr/>
        </p:nvCxnSpPr>
        <p:spPr>
          <a:xfrm>
            <a:off x="5109482" y="2881575"/>
            <a:ext cx="0" cy="93833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7" name="Шестиугольник 186">
            <a:extLst>
              <a:ext uri="{FF2B5EF4-FFF2-40B4-BE49-F238E27FC236}">
                <a16:creationId xmlns:a16="http://schemas.microsoft.com/office/drawing/2014/main" id="{B85F54C2-F0B3-4267-B7E5-1AF68C29D79D}"/>
              </a:ext>
            </a:extLst>
          </p:cNvPr>
          <p:cNvSpPr/>
          <p:nvPr/>
        </p:nvSpPr>
        <p:spPr>
          <a:xfrm rot="5400000">
            <a:off x="4009964" y="2138732"/>
            <a:ext cx="1177774" cy="736583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62C4F8C6-191A-451F-9EA4-9B9050CDEC03}"/>
              </a:ext>
            </a:extLst>
          </p:cNvPr>
          <p:cNvGrpSpPr/>
          <p:nvPr/>
        </p:nvGrpSpPr>
        <p:grpSpPr>
          <a:xfrm>
            <a:off x="3766039" y="2760572"/>
            <a:ext cx="1343442" cy="1055157"/>
            <a:chOff x="357663" y="1022948"/>
            <a:chExt cx="834575" cy="1055157"/>
          </a:xfrm>
        </p:grpSpPr>
        <p:cxnSp>
          <p:nvCxnSpPr>
            <p:cNvPr id="254" name="Прямая соединительная линия 253">
              <a:extLst>
                <a:ext uri="{FF2B5EF4-FFF2-40B4-BE49-F238E27FC236}">
                  <a16:creationId xmlns:a16="http://schemas.microsoft.com/office/drawing/2014/main" id="{06DED0A3-3A17-4E3F-98C0-EC87C704BE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663" y="1022948"/>
              <a:ext cx="692333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5" name="Прямая соединительная линия 254">
              <a:extLst>
                <a:ext uri="{FF2B5EF4-FFF2-40B4-BE49-F238E27FC236}">
                  <a16:creationId xmlns:a16="http://schemas.microsoft.com/office/drawing/2014/main" id="{8D77E3A3-82B5-4199-9A46-9D73EB834BCB}"/>
                </a:ext>
              </a:extLst>
            </p:cNvPr>
            <p:cNvCxnSpPr>
              <a:cxnSpLocks/>
            </p:cNvCxnSpPr>
            <p:nvPr/>
          </p:nvCxnSpPr>
          <p:spPr>
            <a:xfrm>
              <a:off x="752913" y="1143951"/>
              <a:ext cx="439325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Прямая соединительная линия 255">
              <a:extLst>
                <a:ext uri="{FF2B5EF4-FFF2-40B4-BE49-F238E27FC236}">
                  <a16:creationId xmlns:a16="http://schemas.microsoft.com/office/drawing/2014/main" id="{C015A2AB-F584-4981-8394-4528BF6636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4306" y="1022948"/>
              <a:ext cx="321125" cy="12100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3" name="Прямая соединительная линия 302">
              <a:extLst>
                <a:ext uri="{FF2B5EF4-FFF2-40B4-BE49-F238E27FC236}">
                  <a16:creationId xmlns:a16="http://schemas.microsoft.com/office/drawing/2014/main" id="{ACBC6069-1C5B-4098-90E2-ED0479A103D9}"/>
                </a:ext>
              </a:extLst>
            </p:cNvPr>
            <p:cNvCxnSpPr>
              <a:cxnSpLocks/>
            </p:cNvCxnSpPr>
            <p:nvPr/>
          </p:nvCxnSpPr>
          <p:spPr>
            <a:xfrm>
              <a:off x="695709" y="2078105"/>
              <a:ext cx="492008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9" name="Прямая соединительная линия 188">
            <a:extLst>
              <a:ext uri="{FF2B5EF4-FFF2-40B4-BE49-F238E27FC236}">
                <a16:creationId xmlns:a16="http://schemas.microsoft.com/office/drawing/2014/main" id="{40E6F841-291A-457C-AD7C-EE2CE09A95CB}"/>
              </a:ext>
            </a:extLst>
          </p:cNvPr>
          <p:cNvCxnSpPr>
            <a:cxnSpLocks/>
          </p:cNvCxnSpPr>
          <p:nvPr/>
        </p:nvCxnSpPr>
        <p:spPr>
          <a:xfrm>
            <a:off x="4294464" y="4166338"/>
            <a:ext cx="1076129" cy="17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89">
            <a:extLst>
              <a:ext uri="{FF2B5EF4-FFF2-40B4-BE49-F238E27FC236}">
                <a16:creationId xmlns:a16="http://schemas.microsoft.com/office/drawing/2014/main" id="{86FDE334-A4DF-466B-AA96-F9EE08906A98}"/>
              </a:ext>
            </a:extLst>
          </p:cNvPr>
          <p:cNvCxnSpPr/>
          <p:nvPr/>
        </p:nvCxnSpPr>
        <p:spPr>
          <a:xfrm flipV="1">
            <a:off x="5370591" y="2637380"/>
            <a:ext cx="0" cy="1538886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1" name="Группа 190">
            <a:extLst>
              <a:ext uri="{FF2B5EF4-FFF2-40B4-BE49-F238E27FC236}">
                <a16:creationId xmlns:a16="http://schemas.microsoft.com/office/drawing/2014/main" id="{69D390CF-7B0B-4F21-91C1-5AAE41D7F6BF}"/>
              </a:ext>
            </a:extLst>
          </p:cNvPr>
          <p:cNvGrpSpPr/>
          <p:nvPr/>
        </p:nvGrpSpPr>
        <p:grpSpPr>
          <a:xfrm>
            <a:off x="4078371" y="2439462"/>
            <a:ext cx="802139" cy="200078"/>
            <a:chOff x="515407" y="1587096"/>
            <a:chExt cx="525214" cy="200078"/>
          </a:xfrm>
        </p:grpSpPr>
        <p:cxnSp>
          <p:nvCxnSpPr>
            <p:cNvPr id="251" name="Прямая соединительная линия 250">
              <a:extLst>
                <a:ext uri="{FF2B5EF4-FFF2-40B4-BE49-F238E27FC236}">
                  <a16:creationId xmlns:a16="http://schemas.microsoft.com/office/drawing/2014/main" id="{8D17408C-A8D0-47BD-B6E4-0F42CF121C61}"/>
                </a:ext>
              </a:extLst>
            </p:cNvPr>
            <p:cNvCxnSpPr>
              <a:cxnSpLocks/>
            </p:cNvCxnSpPr>
            <p:nvPr/>
          </p:nvCxnSpPr>
          <p:spPr>
            <a:xfrm>
              <a:off x="515407" y="1592812"/>
              <a:ext cx="525214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Прямая соединительная линия 252">
              <a:extLst>
                <a:ext uri="{FF2B5EF4-FFF2-40B4-BE49-F238E27FC236}">
                  <a16:creationId xmlns:a16="http://schemas.microsoft.com/office/drawing/2014/main" id="{0D5BA8BC-3315-4A7C-97C7-087ACDF53A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897" y="1587096"/>
              <a:ext cx="383724" cy="20007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2" name="Прямая соединительная линия 191">
            <a:extLst>
              <a:ext uri="{FF2B5EF4-FFF2-40B4-BE49-F238E27FC236}">
                <a16:creationId xmlns:a16="http://schemas.microsoft.com/office/drawing/2014/main" id="{9BEC04B2-A5FB-4534-AE89-1211DB16FDF9}"/>
              </a:ext>
            </a:extLst>
          </p:cNvPr>
          <p:cNvCxnSpPr>
            <a:cxnSpLocks/>
          </p:cNvCxnSpPr>
          <p:nvPr/>
        </p:nvCxnSpPr>
        <p:spPr>
          <a:xfrm>
            <a:off x="4294464" y="2641786"/>
            <a:ext cx="1076129" cy="633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92">
            <a:extLst>
              <a:ext uri="{FF2B5EF4-FFF2-40B4-BE49-F238E27FC236}">
                <a16:creationId xmlns:a16="http://schemas.microsoft.com/office/drawing/2014/main" id="{E4BE5F42-A84D-4611-A79F-331E5CC73A39}"/>
              </a:ext>
            </a:extLst>
          </p:cNvPr>
          <p:cNvCxnSpPr>
            <a:cxnSpLocks/>
          </p:cNvCxnSpPr>
          <p:nvPr/>
        </p:nvCxnSpPr>
        <p:spPr>
          <a:xfrm>
            <a:off x="4071957" y="1814453"/>
            <a:ext cx="0" cy="63419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93">
            <a:extLst>
              <a:ext uri="{FF2B5EF4-FFF2-40B4-BE49-F238E27FC236}">
                <a16:creationId xmlns:a16="http://schemas.microsoft.com/office/drawing/2014/main" id="{4D3854F7-AE79-4422-997E-7424A53D696A}"/>
              </a:ext>
            </a:extLst>
          </p:cNvPr>
          <p:cNvCxnSpPr/>
          <p:nvPr/>
        </p:nvCxnSpPr>
        <p:spPr>
          <a:xfrm>
            <a:off x="4078369" y="1829877"/>
            <a:ext cx="52744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>
            <a:extLst>
              <a:ext uri="{FF2B5EF4-FFF2-40B4-BE49-F238E27FC236}">
                <a16:creationId xmlns:a16="http://schemas.microsoft.com/office/drawing/2014/main" id="{2E8DA672-D0AC-43C9-A874-37E62A13ADBC}"/>
              </a:ext>
            </a:extLst>
          </p:cNvPr>
          <p:cNvCxnSpPr>
            <a:cxnSpLocks/>
          </p:cNvCxnSpPr>
          <p:nvPr/>
        </p:nvCxnSpPr>
        <p:spPr>
          <a:xfrm flipH="1" flipV="1">
            <a:off x="5740161" y="3313201"/>
            <a:ext cx="1" cy="1198637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>
            <a:extLst>
              <a:ext uri="{FF2B5EF4-FFF2-40B4-BE49-F238E27FC236}">
                <a16:creationId xmlns:a16="http://schemas.microsoft.com/office/drawing/2014/main" id="{9B3C5A83-0F2E-4570-A78B-4E1623FBC9C9}"/>
              </a:ext>
            </a:extLst>
          </p:cNvPr>
          <p:cNvCxnSpPr/>
          <p:nvPr/>
        </p:nvCxnSpPr>
        <p:spPr>
          <a:xfrm flipH="1">
            <a:off x="4607112" y="3330148"/>
            <a:ext cx="1133049" cy="1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7" name="Группа 196">
            <a:extLst>
              <a:ext uri="{FF2B5EF4-FFF2-40B4-BE49-F238E27FC236}">
                <a16:creationId xmlns:a16="http://schemas.microsoft.com/office/drawing/2014/main" id="{A78A4ADE-0436-40A7-87F6-EBBCDA4F3ECA}"/>
              </a:ext>
            </a:extLst>
          </p:cNvPr>
          <p:cNvGrpSpPr/>
          <p:nvPr/>
        </p:nvGrpSpPr>
        <p:grpSpPr>
          <a:xfrm>
            <a:off x="4898604" y="3128562"/>
            <a:ext cx="129340" cy="253949"/>
            <a:chOff x="4309676" y="3288632"/>
            <a:chExt cx="108000" cy="276707"/>
          </a:xfrm>
        </p:grpSpPr>
        <p:sp>
          <p:nvSpPr>
            <p:cNvPr id="249" name="Блок-схема: сопоставление 248">
              <a:extLst>
                <a:ext uri="{FF2B5EF4-FFF2-40B4-BE49-F238E27FC236}">
                  <a16:creationId xmlns:a16="http://schemas.microsoft.com/office/drawing/2014/main" id="{18FBAE9E-595D-477E-90F5-D9F9C4B1D4E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296176" y="3443839"/>
              <a:ext cx="135000" cy="108000"/>
            </a:xfrm>
            <a:prstGeom prst="flowChartCol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250" name="Прямая со стрелкой 249">
              <a:extLst>
                <a:ext uri="{FF2B5EF4-FFF2-40B4-BE49-F238E27FC236}">
                  <a16:creationId xmlns:a16="http://schemas.microsoft.com/office/drawing/2014/main" id="{DD3EA619-F204-4D23-A979-7C953A049A5D}"/>
                </a:ext>
              </a:extLst>
            </p:cNvPr>
            <p:cNvCxnSpPr/>
            <p:nvPr/>
          </p:nvCxnSpPr>
          <p:spPr>
            <a:xfrm flipH="1">
              <a:off x="4363676" y="3288632"/>
              <a:ext cx="0" cy="2011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8" name="Равнобедренный треугольник 197">
            <a:extLst>
              <a:ext uri="{FF2B5EF4-FFF2-40B4-BE49-F238E27FC236}">
                <a16:creationId xmlns:a16="http://schemas.microsoft.com/office/drawing/2014/main" id="{1B9A0A3F-3CF4-4A8E-9E33-4F184BE75181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3863087" y="4635357"/>
            <a:ext cx="107950" cy="111122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0" name="Равнобедренный треугольник 199">
            <a:extLst>
              <a:ext uri="{FF2B5EF4-FFF2-40B4-BE49-F238E27FC236}">
                <a16:creationId xmlns:a16="http://schemas.microsoft.com/office/drawing/2014/main" id="{B4973918-7A90-440B-A55D-D1533EB75C0A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5152106" y="4106140"/>
            <a:ext cx="107950" cy="111122"/>
          </a:xfrm>
          <a:prstGeom prst="triangl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1" name="Равнобедренный треугольник 200">
            <a:extLst>
              <a:ext uri="{FF2B5EF4-FFF2-40B4-BE49-F238E27FC236}">
                <a16:creationId xmlns:a16="http://schemas.microsoft.com/office/drawing/2014/main" id="{E51C6811-D51F-4DA6-9FBB-A0F07DD16202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5263229" y="4468571"/>
            <a:ext cx="107950" cy="111122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2" name="Равнобедренный треугольник 201">
            <a:extLst>
              <a:ext uri="{FF2B5EF4-FFF2-40B4-BE49-F238E27FC236}">
                <a16:creationId xmlns:a16="http://schemas.microsoft.com/office/drawing/2014/main" id="{3E15F563-4A2E-42FB-8F09-D5B27A699299}"/>
              </a:ext>
            </a:extLst>
          </p:cNvPr>
          <p:cNvSpPr>
            <a:spLocks noChangeAspect="1"/>
          </p:cNvSpPr>
          <p:nvPr/>
        </p:nvSpPr>
        <p:spPr>
          <a:xfrm flipH="1">
            <a:off x="4024396" y="2141687"/>
            <a:ext cx="107947" cy="111125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5" name="Равнобедренный треугольник 204">
            <a:extLst>
              <a:ext uri="{FF2B5EF4-FFF2-40B4-BE49-F238E27FC236}">
                <a16:creationId xmlns:a16="http://schemas.microsoft.com/office/drawing/2014/main" id="{770A4C07-6D0C-4C42-80F0-57FB59A956E1}"/>
              </a:ext>
            </a:extLst>
          </p:cNvPr>
          <p:cNvSpPr>
            <a:spLocks noChangeAspect="1"/>
          </p:cNvSpPr>
          <p:nvPr/>
        </p:nvSpPr>
        <p:spPr>
          <a:xfrm rot="10800000" flipH="1" flipV="1">
            <a:off x="5058797" y="3478840"/>
            <a:ext cx="107947" cy="111125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6" name="Равнобедренный треугольник 205">
            <a:extLst>
              <a:ext uri="{FF2B5EF4-FFF2-40B4-BE49-F238E27FC236}">
                <a16:creationId xmlns:a16="http://schemas.microsoft.com/office/drawing/2014/main" id="{57327FA5-ED6D-4044-ACBF-8BAC51FE8220}"/>
              </a:ext>
            </a:extLst>
          </p:cNvPr>
          <p:cNvSpPr>
            <a:spLocks noChangeAspect="1"/>
          </p:cNvSpPr>
          <p:nvPr/>
        </p:nvSpPr>
        <p:spPr>
          <a:xfrm rot="5400000" flipH="1" flipV="1">
            <a:off x="4005824" y="2708474"/>
            <a:ext cx="107950" cy="111122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08" name="Прямая соединительная линия 207">
            <a:extLst>
              <a:ext uri="{FF2B5EF4-FFF2-40B4-BE49-F238E27FC236}">
                <a16:creationId xmlns:a16="http://schemas.microsoft.com/office/drawing/2014/main" id="{8DCC01C3-D446-44B4-8E17-25F294A9B9CB}"/>
              </a:ext>
            </a:extLst>
          </p:cNvPr>
          <p:cNvCxnSpPr/>
          <p:nvPr/>
        </p:nvCxnSpPr>
        <p:spPr>
          <a:xfrm flipH="1">
            <a:off x="3458362" y="2445178"/>
            <a:ext cx="301611" cy="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9" name="Равнобедренный треугольник 208">
            <a:extLst>
              <a:ext uri="{FF2B5EF4-FFF2-40B4-BE49-F238E27FC236}">
                <a16:creationId xmlns:a16="http://schemas.microsoft.com/office/drawing/2014/main" id="{9C376F3E-9552-4B5E-8767-6A94E73D01F9}"/>
              </a:ext>
            </a:extLst>
          </p:cNvPr>
          <p:cNvSpPr>
            <a:spLocks noChangeAspect="1"/>
          </p:cNvSpPr>
          <p:nvPr/>
        </p:nvSpPr>
        <p:spPr>
          <a:xfrm rot="5400000" flipH="1" flipV="1">
            <a:off x="3770739" y="5325644"/>
            <a:ext cx="107950" cy="111122"/>
          </a:xfrm>
          <a:prstGeom prst="triangl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0" name="Равнобедренный треугольник 209">
            <a:extLst>
              <a:ext uri="{FF2B5EF4-FFF2-40B4-BE49-F238E27FC236}">
                <a16:creationId xmlns:a16="http://schemas.microsoft.com/office/drawing/2014/main" id="{E7505405-3499-4D31-904F-2F786827674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679198" y="3120764"/>
            <a:ext cx="107947" cy="11112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11" name="Прямая соединительная линия 210">
            <a:extLst>
              <a:ext uri="{FF2B5EF4-FFF2-40B4-BE49-F238E27FC236}">
                <a16:creationId xmlns:a16="http://schemas.microsoft.com/office/drawing/2014/main" id="{F3D1245E-E282-4773-BC00-BB8E226B0161}"/>
              </a:ext>
            </a:extLst>
          </p:cNvPr>
          <p:cNvCxnSpPr>
            <a:cxnSpLocks/>
          </p:cNvCxnSpPr>
          <p:nvPr/>
        </p:nvCxnSpPr>
        <p:spPr>
          <a:xfrm flipH="1" flipV="1">
            <a:off x="3455258" y="1601505"/>
            <a:ext cx="5813" cy="84714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2" name="Надпись 73">
            <a:extLst>
              <a:ext uri="{FF2B5EF4-FFF2-40B4-BE49-F238E27FC236}">
                <a16:creationId xmlns:a16="http://schemas.microsoft.com/office/drawing/2014/main" id="{FDBF9EEA-D82A-474C-82CC-C6EAB19BE3CA}"/>
              </a:ext>
            </a:extLst>
          </p:cNvPr>
          <p:cNvSpPr txBox="1"/>
          <p:nvPr/>
        </p:nvSpPr>
        <p:spPr>
          <a:xfrm>
            <a:off x="3173518" y="3212413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P1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3" name="Надпись 74">
            <a:extLst>
              <a:ext uri="{FF2B5EF4-FFF2-40B4-BE49-F238E27FC236}">
                <a16:creationId xmlns:a16="http://schemas.microsoft.com/office/drawing/2014/main" id="{09A1B263-1786-44B7-9953-1D870B2E34FD}"/>
              </a:ext>
            </a:extLst>
          </p:cNvPr>
          <p:cNvSpPr txBox="1"/>
          <p:nvPr/>
        </p:nvSpPr>
        <p:spPr>
          <a:xfrm>
            <a:off x="687117" y="2063468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P2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4" name="Надпись 75">
            <a:extLst>
              <a:ext uri="{FF2B5EF4-FFF2-40B4-BE49-F238E27FC236}">
                <a16:creationId xmlns:a16="http://schemas.microsoft.com/office/drawing/2014/main" id="{55E8EE45-9604-41D1-8479-1BF1A1695C7F}"/>
              </a:ext>
            </a:extLst>
          </p:cNvPr>
          <p:cNvSpPr txBox="1"/>
          <p:nvPr/>
        </p:nvSpPr>
        <p:spPr>
          <a:xfrm>
            <a:off x="626293" y="3806221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G1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" name="Надпись 76">
            <a:extLst>
              <a:ext uri="{FF2B5EF4-FFF2-40B4-BE49-F238E27FC236}">
                <a16:creationId xmlns:a16="http://schemas.microsoft.com/office/drawing/2014/main" id="{A0A73245-8F92-4BD9-B209-C64D3D779F21}"/>
              </a:ext>
            </a:extLst>
          </p:cNvPr>
          <p:cNvSpPr txBox="1"/>
          <p:nvPr/>
        </p:nvSpPr>
        <p:spPr>
          <a:xfrm>
            <a:off x="3391681" y="3785650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G2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6" name="Надпись 77">
            <a:extLst>
              <a:ext uri="{FF2B5EF4-FFF2-40B4-BE49-F238E27FC236}">
                <a16:creationId xmlns:a16="http://schemas.microsoft.com/office/drawing/2014/main" id="{76C899A3-2F6D-47C8-8E53-9640CFC4CCED}"/>
              </a:ext>
            </a:extLst>
          </p:cNvPr>
          <p:cNvSpPr txBox="1"/>
          <p:nvPr/>
        </p:nvSpPr>
        <p:spPr>
          <a:xfrm>
            <a:off x="5072121" y="3293137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G3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7" name="Надпись 78">
            <a:extLst>
              <a:ext uri="{FF2B5EF4-FFF2-40B4-BE49-F238E27FC236}">
                <a16:creationId xmlns:a16="http://schemas.microsoft.com/office/drawing/2014/main" id="{1CE212A0-6659-4B8C-9877-F76BB9045A04}"/>
              </a:ext>
            </a:extLst>
          </p:cNvPr>
          <p:cNvSpPr txBox="1"/>
          <p:nvPr/>
        </p:nvSpPr>
        <p:spPr>
          <a:xfrm>
            <a:off x="3788546" y="2387600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G4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8" name="Блок-схема: ручное управление 217">
            <a:extLst>
              <a:ext uri="{FF2B5EF4-FFF2-40B4-BE49-F238E27FC236}">
                <a16:creationId xmlns:a16="http://schemas.microsoft.com/office/drawing/2014/main" id="{10B4ABB7-D2BA-42C5-8EEA-5D9BCA5DA7FB}"/>
              </a:ext>
            </a:extLst>
          </p:cNvPr>
          <p:cNvSpPr/>
          <p:nvPr/>
        </p:nvSpPr>
        <p:spPr>
          <a:xfrm rot="5400000" flipH="1" flipV="1">
            <a:off x="3602301" y="2589509"/>
            <a:ext cx="402041" cy="86698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9" name="Равнобедренный треугольник 218">
            <a:extLst>
              <a:ext uri="{FF2B5EF4-FFF2-40B4-BE49-F238E27FC236}">
                <a16:creationId xmlns:a16="http://schemas.microsoft.com/office/drawing/2014/main" id="{37187478-E3B3-48C5-9235-D37474E49274}"/>
              </a:ext>
            </a:extLst>
          </p:cNvPr>
          <p:cNvSpPr/>
          <p:nvPr/>
        </p:nvSpPr>
        <p:spPr>
          <a:xfrm>
            <a:off x="3398804" y="1829877"/>
            <a:ext cx="114297" cy="8825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20" name="Надпись 81">
            <a:extLst>
              <a:ext uri="{FF2B5EF4-FFF2-40B4-BE49-F238E27FC236}">
                <a16:creationId xmlns:a16="http://schemas.microsoft.com/office/drawing/2014/main" id="{D9ACA934-81AE-419B-95DC-D9D26E18BFAB}"/>
              </a:ext>
            </a:extLst>
          </p:cNvPr>
          <p:cNvSpPr txBox="1"/>
          <p:nvPr/>
        </p:nvSpPr>
        <p:spPr>
          <a:xfrm>
            <a:off x="3030513" y="1692520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G5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1" name="Надпись 82">
            <a:extLst>
              <a:ext uri="{FF2B5EF4-FFF2-40B4-BE49-F238E27FC236}">
                <a16:creationId xmlns:a16="http://schemas.microsoft.com/office/drawing/2014/main" id="{ADF98FC6-F678-4A19-983A-423BA9C50C4A}"/>
              </a:ext>
            </a:extLst>
          </p:cNvPr>
          <p:cNvSpPr txBox="1"/>
          <p:nvPr/>
        </p:nvSpPr>
        <p:spPr>
          <a:xfrm>
            <a:off x="1438852" y="5272995"/>
            <a:ext cx="507988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MR1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2" name="Надпись 83">
            <a:extLst>
              <a:ext uri="{FF2B5EF4-FFF2-40B4-BE49-F238E27FC236}">
                <a16:creationId xmlns:a16="http://schemas.microsoft.com/office/drawing/2014/main" id="{3F802477-5A91-4216-B702-20893A3D66D2}"/>
              </a:ext>
            </a:extLst>
          </p:cNvPr>
          <p:cNvSpPr txBox="1"/>
          <p:nvPr/>
        </p:nvSpPr>
        <p:spPr>
          <a:xfrm>
            <a:off x="171210" y="3958746"/>
            <a:ext cx="507988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MR2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3" name="Надпись 84">
            <a:extLst>
              <a:ext uri="{FF2B5EF4-FFF2-40B4-BE49-F238E27FC236}">
                <a16:creationId xmlns:a16="http://schemas.microsoft.com/office/drawing/2014/main" id="{77565DEB-D709-46B5-8A46-B9D5181248EC}"/>
              </a:ext>
            </a:extLst>
          </p:cNvPr>
          <p:cNvSpPr txBox="1"/>
          <p:nvPr/>
        </p:nvSpPr>
        <p:spPr>
          <a:xfrm>
            <a:off x="3020330" y="4076994"/>
            <a:ext cx="507988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MR3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4" name="Надпись 85">
            <a:extLst>
              <a:ext uri="{FF2B5EF4-FFF2-40B4-BE49-F238E27FC236}">
                <a16:creationId xmlns:a16="http://schemas.microsoft.com/office/drawing/2014/main" id="{B6A70A6A-ACB4-4806-9FBD-7DAC9B9A4402}"/>
              </a:ext>
            </a:extLst>
          </p:cNvPr>
          <p:cNvSpPr txBox="1"/>
          <p:nvPr/>
        </p:nvSpPr>
        <p:spPr>
          <a:xfrm>
            <a:off x="3705450" y="4382234"/>
            <a:ext cx="507988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MR4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" name="Надпись 86">
            <a:extLst>
              <a:ext uri="{FF2B5EF4-FFF2-40B4-BE49-F238E27FC236}">
                <a16:creationId xmlns:a16="http://schemas.microsoft.com/office/drawing/2014/main" id="{6AD11883-954B-4A64-B5D2-09CB2F78FF48}"/>
              </a:ext>
            </a:extLst>
          </p:cNvPr>
          <p:cNvSpPr txBox="1"/>
          <p:nvPr/>
        </p:nvSpPr>
        <p:spPr>
          <a:xfrm>
            <a:off x="5217262" y="4223216"/>
            <a:ext cx="507988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MR5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6" name="Надпись 87">
            <a:extLst>
              <a:ext uri="{FF2B5EF4-FFF2-40B4-BE49-F238E27FC236}">
                <a16:creationId xmlns:a16="http://schemas.microsoft.com/office/drawing/2014/main" id="{1C19E38D-C014-479C-9F3A-F310399AAB53}"/>
              </a:ext>
            </a:extLst>
          </p:cNvPr>
          <p:cNvSpPr txBox="1"/>
          <p:nvPr/>
        </p:nvSpPr>
        <p:spPr>
          <a:xfrm>
            <a:off x="3450337" y="3230996"/>
            <a:ext cx="507988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MR6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7" name="Надпись 88">
            <a:extLst>
              <a:ext uri="{FF2B5EF4-FFF2-40B4-BE49-F238E27FC236}">
                <a16:creationId xmlns:a16="http://schemas.microsoft.com/office/drawing/2014/main" id="{EA371E78-E7F7-478A-90F8-B2A06A3AB5CF}"/>
              </a:ext>
            </a:extLst>
          </p:cNvPr>
          <p:cNvSpPr txBox="1"/>
          <p:nvPr/>
        </p:nvSpPr>
        <p:spPr>
          <a:xfrm>
            <a:off x="3680332" y="4042604"/>
            <a:ext cx="507988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MR7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8" name="Надпись 89">
            <a:extLst>
              <a:ext uri="{FF2B5EF4-FFF2-40B4-BE49-F238E27FC236}">
                <a16:creationId xmlns:a16="http://schemas.microsoft.com/office/drawing/2014/main" id="{E875B00D-C3C4-40E3-9AFC-DFAD5CA91AD7}"/>
              </a:ext>
            </a:extLst>
          </p:cNvPr>
          <p:cNvSpPr txBox="1"/>
          <p:nvPr/>
        </p:nvSpPr>
        <p:spPr>
          <a:xfrm>
            <a:off x="4963274" y="3859530"/>
            <a:ext cx="507988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MR8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9" name="Надпись 90">
            <a:extLst>
              <a:ext uri="{FF2B5EF4-FFF2-40B4-BE49-F238E27FC236}">
                <a16:creationId xmlns:a16="http://schemas.microsoft.com/office/drawing/2014/main" id="{CFAD001A-4EDB-4A15-98A2-EAE67DD1B1C4}"/>
              </a:ext>
            </a:extLst>
          </p:cNvPr>
          <p:cNvSpPr txBox="1"/>
          <p:nvPr/>
        </p:nvSpPr>
        <p:spPr>
          <a:xfrm>
            <a:off x="3494302" y="1793502"/>
            <a:ext cx="507988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MR9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0" name="Надпись 91">
            <a:extLst>
              <a:ext uri="{FF2B5EF4-FFF2-40B4-BE49-F238E27FC236}">
                <a16:creationId xmlns:a16="http://schemas.microsoft.com/office/drawing/2014/main" id="{4EFEBFE9-540B-49D9-B8C6-69533C8A2A7B}"/>
              </a:ext>
            </a:extLst>
          </p:cNvPr>
          <p:cNvSpPr txBox="1"/>
          <p:nvPr/>
        </p:nvSpPr>
        <p:spPr>
          <a:xfrm>
            <a:off x="4697480" y="1798638"/>
            <a:ext cx="564163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MR10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1" name="Надпись 92">
            <a:extLst>
              <a:ext uri="{FF2B5EF4-FFF2-40B4-BE49-F238E27FC236}">
                <a16:creationId xmlns:a16="http://schemas.microsoft.com/office/drawing/2014/main" id="{1954D2D3-AE49-4FA2-873B-CCC19C4C5E15}"/>
              </a:ext>
            </a:extLst>
          </p:cNvPr>
          <p:cNvSpPr txBox="1"/>
          <p:nvPr/>
        </p:nvSpPr>
        <p:spPr>
          <a:xfrm>
            <a:off x="1995035" y="2348772"/>
            <a:ext cx="285743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2" name="Надпись 93">
            <a:extLst>
              <a:ext uri="{FF2B5EF4-FFF2-40B4-BE49-F238E27FC236}">
                <a16:creationId xmlns:a16="http://schemas.microsoft.com/office/drawing/2014/main" id="{618A5B17-9D19-472B-B76B-554D5E57165F}"/>
              </a:ext>
            </a:extLst>
          </p:cNvPr>
          <p:cNvSpPr txBox="1"/>
          <p:nvPr/>
        </p:nvSpPr>
        <p:spPr>
          <a:xfrm>
            <a:off x="1041121" y="5016053"/>
            <a:ext cx="299292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3" name="Надпись 94">
            <a:extLst>
              <a:ext uri="{FF2B5EF4-FFF2-40B4-BE49-F238E27FC236}">
                <a16:creationId xmlns:a16="http://schemas.microsoft.com/office/drawing/2014/main" id="{9DECCC3D-6B6D-41E4-933D-6E060E6D6153}"/>
              </a:ext>
            </a:extLst>
          </p:cNvPr>
          <p:cNvSpPr txBox="1"/>
          <p:nvPr/>
        </p:nvSpPr>
        <p:spPr>
          <a:xfrm>
            <a:off x="5026098" y="4553304"/>
            <a:ext cx="471088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4" name="Надпись 95">
            <a:extLst>
              <a:ext uri="{FF2B5EF4-FFF2-40B4-BE49-F238E27FC236}">
                <a16:creationId xmlns:a16="http://schemas.microsoft.com/office/drawing/2014/main" id="{2573DDC5-57F8-4212-A2E0-953679DC7CDF}"/>
              </a:ext>
            </a:extLst>
          </p:cNvPr>
          <p:cNvSpPr txBox="1"/>
          <p:nvPr/>
        </p:nvSpPr>
        <p:spPr>
          <a:xfrm>
            <a:off x="5516566" y="2781535"/>
            <a:ext cx="471088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" name="Надпись 96">
            <a:extLst>
              <a:ext uri="{FF2B5EF4-FFF2-40B4-BE49-F238E27FC236}">
                <a16:creationId xmlns:a16="http://schemas.microsoft.com/office/drawing/2014/main" id="{88C4C314-7659-4FE5-9540-5C19EE889151}"/>
              </a:ext>
            </a:extLst>
          </p:cNvPr>
          <p:cNvSpPr txBox="1"/>
          <p:nvPr/>
        </p:nvSpPr>
        <p:spPr>
          <a:xfrm>
            <a:off x="3445664" y="2507081"/>
            <a:ext cx="336675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6" name="Прямая соединительная линия 235">
            <a:extLst>
              <a:ext uri="{FF2B5EF4-FFF2-40B4-BE49-F238E27FC236}">
                <a16:creationId xmlns:a16="http://schemas.microsoft.com/office/drawing/2014/main" id="{9941CE0C-1899-4F91-A5F9-68C0896BEC55}"/>
              </a:ext>
            </a:extLst>
          </p:cNvPr>
          <p:cNvCxnSpPr/>
          <p:nvPr/>
        </p:nvCxnSpPr>
        <p:spPr>
          <a:xfrm>
            <a:off x="977681" y="2915103"/>
            <a:ext cx="32755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7" name="Прямая соединительная линия 236">
            <a:extLst>
              <a:ext uri="{FF2B5EF4-FFF2-40B4-BE49-F238E27FC236}">
                <a16:creationId xmlns:a16="http://schemas.microsoft.com/office/drawing/2014/main" id="{D370A54C-8EA2-4724-92B5-A2C7BD9BA568}"/>
              </a:ext>
            </a:extLst>
          </p:cNvPr>
          <p:cNvCxnSpPr/>
          <p:nvPr/>
        </p:nvCxnSpPr>
        <p:spPr>
          <a:xfrm>
            <a:off x="1297607" y="2104745"/>
            <a:ext cx="32755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8" name="Надпись 99">
            <a:extLst>
              <a:ext uri="{FF2B5EF4-FFF2-40B4-BE49-F238E27FC236}">
                <a16:creationId xmlns:a16="http://schemas.microsoft.com/office/drawing/2014/main" id="{277A3C5D-FE5B-4F4A-9E23-A1E5510168C0}"/>
              </a:ext>
            </a:extLst>
          </p:cNvPr>
          <p:cNvSpPr txBox="1"/>
          <p:nvPr/>
        </p:nvSpPr>
        <p:spPr>
          <a:xfrm>
            <a:off x="1396579" y="1767262"/>
            <a:ext cx="466889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9" name="Надпись 100">
            <a:extLst>
              <a:ext uri="{FF2B5EF4-FFF2-40B4-BE49-F238E27FC236}">
                <a16:creationId xmlns:a16="http://schemas.microsoft.com/office/drawing/2014/main" id="{9A0CBD70-EFC5-48FB-B582-39C18F39777D}"/>
              </a:ext>
            </a:extLst>
          </p:cNvPr>
          <p:cNvSpPr txBox="1"/>
          <p:nvPr/>
        </p:nvSpPr>
        <p:spPr>
          <a:xfrm>
            <a:off x="955966" y="2974935"/>
            <a:ext cx="466889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0" name="Надпись 101">
            <a:extLst>
              <a:ext uri="{FF2B5EF4-FFF2-40B4-BE49-F238E27FC236}">
                <a16:creationId xmlns:a16="http://schemas.microsoft.com/office/drawing/2014/main" id="{EC728E1E-9CFE-41A5-85F6-C02FE32F8F73}"/>
              </a:ext>
            </a:extLst>
          </p:cNvPr>
          <p:cNvSpPr txBox="1"/>
          <p:nvPr/>
        </p:nvSpPr>
        <p:spPr>
          <a:xfrm>
            <a:off x="486762" y="5364159"/>
            <a:ext cx="466889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1" name="Надпись 102">
            <a:extLst>
              <a:ext uri="{FF2B5EF4-FFF2-40B4-BE49-F238E27FC236}">
                <a16:creationId xmlns:a16="http://schemas.microsoft.com/office/drawing/2014/main" id="{70E389AD-6683-43B1-B698-017093E3D962}"/>
              </a:ext>
            </a:extLst>
          </p:cNvPr>
          <p:cNvSpPr txBox="1"/>
          <p:nvPr/>
        </p:nvSpPr>
        <p:spPr>
          <a:xfrm>
            <a:off x="510792" y="4518466"/>
            <a:ext cx="466889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2" name="Надпись 103">
            <a:extLst>
              <a:ext uri="{FF2B5EF4-FFF2-40B4-BE49-F238E27FC236}">
                <a16:creationId xmlns:a16="http://schemas.microsoft.com/office/drawing/2014/main" id="{AF6F02AF-4863-4A73-8822-7B8F2EF8EF65}"/>
              </a:ext>
            </a:extLst>
          </p:cNvPr>
          <p:cNvSpPr txBox="1"/>
          <p:nvPr/>
        </p:nvSpPr>
        <p:spPr>
          <a:xfrm>
            <a:off x="2519482" y="3186387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P3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3" name="Надпись 104">
            <a:extLst>
              <a:ext uri="{FF2B5EF4-FFF2-40B4-BE49-F238E27FC236}">
                <a16:creationId xmlns:a16="http://schemas.microsoft.com/office/drawing/2014/main" id="{74E8548D-7C48-4652-85B9-C829C484935B}"/>
              </a:ext>
            </a:extLst>
          </p:cNvPr>
          <p:cNvSpPr txBox="1"/>
          <p:nvPr/>
        </p:nvSpPr>
        <p:spPr>
          <a:xfrm>
            <a:off x="2121677" y="3186387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P4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4" name="Надпись 105">
            <a:extLst>
              <a:ext uri="{FF2B5EF4-FFF2-40B4-BE49-F238E27FC236}">
                <a16:creationId xmlns:a16="http://schemas.microsoft.com/office/drawing/2014/main" id="{CB595E4D-0E6D-46C8-8C85-C7D53681D174}"/>
              </a:ext>
            </a:extLst>
          </p:cNvPr>
          <p:cNvSpPr txBox="1"/>
          <p:nvPr/>
        </p:nvSpPr>
        <p:spPr>
          <a:xfrm>
            <a:off x="1720404" y="3185441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P5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5" name="Прямая соединительная линия 244">
            <a:extLst>
              <a:ext uri="{FF2B5EF4-FFF2-40B4-BE49-F238E27FC236}">
                <a16:creationId xmlns:a16="http://schemas.microsoft.com/office/drawing/2014/main" id="{95B7484D-9221-43E7-80AA-9CE49B235F17}"/>
              </a:ext>
            </a:extLst>
          </p:cNvPr>
          <p:cNvCxnSpPr>
            <a:cxnSpLocks/>
          </p:cNvCxnSpPr>
          <p:nvPr/>
        </p:nvCxnSpPr>
        <p:spPr>
          <a:xfrm>
            <a:off x="3241194" y="4965697"/>
            <a:ext cx="0" cy="402340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245">
            <a:extLst>
              <a:ext uri="{FF2B5EF4-FFF2-40B4-BE49-F238E27FC236}">
                <a16:creationId xmlns:a16="http://schemas.microsoft.com/office/drawing/2014/main" id="{EC11E5CD-91F7-4C9C-B7A0-79C361F39632}"/>
              </a:ext>
            </a:extLst>
          </p:cNvPr>
          <p:cNvCxnSpPr>
            <a:cxnSpLocks/>
          </p:cNvCxnSpPr>
          <p:nvPr/>
        </p:nvCxnSpPr>
        <p:spPr>
          <a:xfrm>
            <a:off x="1477157" y="4941380"/>
            <a:ext cx="0" cy="55363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246">
            <a:extLst>
              <a:ext uri="{FF2B5EF4-FFF2-40B4-BE49-F238E27FC236}">
                <a16:creationId xmlns:a16="http://schemas.microsoft.com/office/drawing/2014/main" id="{157E37AC-922B-4C99-8577-44525391FA35}"/>
              </a:ext>
            </a:extLst>
          </p:cNvPr>
          <p:cNvCxnSpPr/>
          <p:nvPr/>
        </p:nvCxnSpPr>
        <p:spPr>
          <a:xfrm>
            <a:off x="1271405" y="5499354"/>
            <a:ext cx="205752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8" name="Равнобедренный треугольник 247">
            <a:extLst>
              <a:ext uri="{FF2B5EF4-FFF2-40B4-BE49-F238E27FC236}">
                <a16:creationId xmlns:a16="http://schemas.microsoft.com/office/drawing/2014/main" id="{571CF6D1-A3C1-4936-B5D3-6AF31176D151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424439" y="5035825"/>
            <a:ext cx="107947" cy="111125"/>
          </a:xfrm>
          <a:prstGeom prst="triangl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56" name="Прямая соединительная линия 155">
            <a:extLst>
              <a:ext uri="{FF2B5EF4-FFF2-40B4-BE49-F238E27FC236}">
                <a16:creationId xmlns:a16="http://schemas.microsoft.com/office/drawing/2014/main" id="{EA5658D5-CECD-4742-B17F-AB13EF81AB59}"/>
              </a:ext>
            </a:extLst>
          </p:cNvPr>
          <p:cNvCxnSpPr>
            <a:cxnSpLocks/>
          </p:cNvCxnSpPr>
          <p:nvPr/>
        </p:nvCxnSpPr>
        <p:spPr>
          <a:xfrm>
            <a:off x="4285274" y="4491637"/>
            <a:ext cx="1454888" cy="2020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>
            <a:extLst>
              <a:ext uri="{FF2B5EF4-FFF2-40B4-BE49-F238E27FC236}">
                <a16:creationId xmlns:a16="http://schemas.microsoft.com/office/drawing/2014/main" id="{3DD2696D-7A51-4EEC-AF9F-84E9EBFEFB89}"/>
              </a:ext>
            </a:extLst>
          </p:cNvPr>
          <p:cNvCxnSpPr>
            <a:cxnSpLocks/>
          </p:cNvCxnSpPr>
          <p:nvPr/>
        </p:nvCxnSpPr>
        <p:spPr>
          <a:xfrm>
            <a:off x="3680332" y="4334540"/>
            <a:ext cx="1237460" cy="121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9" name="Равнобедренный треугольник 198">
            <a:extLst>
              <a:ext uri="{FF2B5EF4-FFF2-40B4-BE49-F238E27FC236}">
                <a16:creationId xmlns:a16="http://schemas.microsoft.com/office/drawing/2014/main" id="{8B6ABEDB-2DF9-4DB6-ABE6-D07B3D37168C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3914859" y="4271239"/>
            <a:ext cx="107950" cy="111122"/>
          </a:xfrm>
          <a:prstGeom prst="triangl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46" name="Прямая соединительная линия 145">
            <a:extLst>
              <a:ext uri="{FF2B5EF4-FFF2-40B4-BE49-F238E27FC236}">
                <a16:creationId xmlns:a16="http://schemas.microsoft.com/office/drawing/2014/main" id="{CFF65477-C8F9-4889-A0F5-CE1662FE4AC5}"/>
              </a:ext>
            </a:extLst>
          </p:cNvPr>
          <p:cNvCxnSpPr>
            <a:cxnSpLocks/>
          </p:cNvCxnSpPr>
          <p:nvPr/>
        </p:nvCxnSpPr>
        <p:spPr>
          <a:xfrm flipV="1">
            <a:off x="708527" y="4024763"/>
            <a:ext cx="4135859" cy="98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Прямоугольник 158">
            <a:extLst>
              <a:ext uri="{FF2B5EF4-FFF2-40B4-BE49-F238E27FC236}">
                <a16:creationId xmlns:a16="http://schemas.microsoft.com/office/drawing/2014/main" id="{6E2C05E2-8163-4771-9B74-209C4A8E38CE}"/>
              </a:ext>
            </a:extLst>
          </p:cNvPr>
          <p:cNvSpPr/>
          <p:nvPr/>
        </p:nvSpPr>
        <p:spPr>
          <a:xfrm>
            <a:off x="1665904" y="3415586"/>
            <a:ext cx="1365880" cy="1690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160" name="Надпись 21">
            <a:extLst>
              <a:ext uri="{FF2B5EF4-FFF2-40B4-BE49-F238E27FC236}">
                <a16:creationId xmlns:a16="http://schemas.microsoft.com/office/drawing/2014/main" id="{BF41C1C7-11B1-4FAE-9921-83539417EFBE}"/>
              </a:ext>
            </a:extLst>
          </p:cNvPr>
          <p:cNvSpPr txBox="1"/>
          <p:nvPr/>
        </p:nvSpPr>
        <p:spPr>
          <a:xfrm>
            <a:off x="1854470" y="3917953"/>
            <a:ext cx="948324" cy="811873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ropane </a:t>
            </a:r>
            <a:r>
              <a:rPr lang="en-US" sz="1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re-cooling </a:t>
            </a:r>
            <a:r>
              <a:rPr lang="en-US" sz="1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ystem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3" name="Равнобедренный треугольник 202">
            <a:extLst>
              <a:ext uri="{FF2B5EF4-FFF2-40B4-BE49-F238E27FC236}">
                <a16:creationId xmlns:a16="http://schemas.microsoft.com/office/drawing/2014/main" id="{421D0361-0BCB-4B98-BF07-F4B361DD2B41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3863087" y="3953740"/>
            <a:ext cx="107950" cy="111122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4" name="Равнобедренный треугольник 203">
            <a:extLst>
              <a:ext uri="{FF2B5EF4-FFF2-40B4-BE49-F238E27FC236}">
                <a16:creationId xmlns:a16="http://schemas.microsoft.com/office/drawing/2014/main" id="{C9F0CA43-CEFE-4292-8283-A691C0160C91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949606" y="3961974"/>
            <a:ext cx="107950" cy="111122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313" name="Прямая соединительная линия 312">
            <a:extLst>
              <a:ext uri="{FF2B5EF4-FFF2-40B4-BE49-F238E27FC236}">
                <a16:creationId xmlns:a16="http://schemas.microsoft.com/office/drawing/2014/main" id="{ED1CBD39-8890-4A43-B814-6F8A4AC2C021}"/>
              </a:ext>
            </a:extLst>
          </p:cNvPr>
          <p:cNvCxnSpPr>
            <a:cxnSpLocks/>
          </p:cNvCxnSpPr>
          <p:nvPr/>
        </p:nvCxnSpPr>
        <p:spPr>
          <a:xfrm flipV="1">
            <a:off x="3452177" y="1574882"/>
            <a:ext cx="3062010" cy="247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7" name="Прямая соединительная линия 326">
            <a:extLst>
              <a:ext uri="{FF2B5EF4-FFF2-40B4-BE49-F238E27FC236}">
                <a16:creationId xmlns:a16="http://schemas.microsoft.com/office/drawing/2014/main" id="{7A70D0AC-B6DF-4C4D-8F50-53012347734A}"/>
              </a:ext>
            </a:extLst>
          </p:cNvPr>
          <p:cNvCxnSpPr>
            <a:cxnSpLocks/>
          </p:cNvCxnSpPr>
          <p:nvPr/>
        </p:nvCxnSpPr>
        <p:spPr>
          <a:xfrm flipV="1">
            <a:off x="6514185" y="1576488"/>
            <a:ext cx="1" cy="160895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0" name="Прямая соединительная линия 329">
            <a:extLst>
              <a:ext uri="{FF2B5EF4-FFF2-40B4-BE49-F238E27FC236}">
                <a16:creationId xmlns:a16="http://schemas.microsoft.com/office/drawing/2014/main" id="{56813641-6067-4C4B-A476-9B5EC332B3C8}"/>
              </a:ext>
            </a:extLst>
          </p:cNvPr>
          <p:cNvCxnSpPr>
            <a:cxnSpLocks/>
          </p:cNvCxnSpPr>
          <p:nvPr/>
        </p:nvCxnSpPr>
        <p:spPr>
          <a:xfrm flipV="1">
            <a:off x="7699519" y="1567938"/>
            <a:ext cx="1" cy="1608953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1" name="Прямая соединительная линия 330">
            <a:extLst>
              <a:ext uri="{FF2B5EF4-FFF2-40B4-BE49-F238E27FC236}">
                <a16:creationId xmlns:a16="http://schemas.microsoft.com/office/drawing/2014/main" id="{749271FC-E432-4CDE-8D10-8DB5628E9B9A}"/>
              </a:ext>
            </a:extLst>
          </p:cNvPr>
          <p:cNvCxnSpPr>
            <a:cxnSpLocks/>
          </p:cNvCxnSpPr>
          <p:nvPr/>
        </p:nvCxnSpPr>
        <p:spPr>
          <a:xfrm>
            <a:off x="7681458" y="1573578"/>
            <a:ext cx="468681" cy="0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4" name="Равнобедренный треугольник 333">
            <a:extLst>
              <a:ext uri="{FF2B5EF4-FFF2-40B4-BE49-F238E27FC236}">
                <a16:creationId xmlns:a16="http://schemas.microsoft.com/office/drawing/2014/main" id="{D289E258-CA44-4228-B57D-AADD80BBEB70}"/>
              </a:ext>
            </a:extLst>
          </p:cNvPr>
          <p:cNvSpPr/>
          <p:nvPr/>
        </p:nvSpPr>
        <p:spPr>
          <a:xfrm rot="5400000">
            <a:off x="4755883" y="1534565"/>
            <a:ext cx="114297" cy="8825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35" name="Равнобедренный треугольник 334">
            <a:extLst>
              <a:ext uri="{FF2B5EF4-FFF2-40B4-BE49-F238E27FC236}">
                <a16:creationId xmlns:a16="http://schemas.microsoft.com/office/drawing/2014/main" id="{2538C433-0522-47B0-85D0-D0A81EAC844B}"/>
              </a:ext>
            </a:extLst>
          </p:cNvPr>
          <p:cNvSpPr/>
          <p:nvPr/>
        </p:nvSpPr>
        <p:spPr>
          <a:xfrm flipV="1">
            <a:off x="6457036" y="2679484"/>
            <a:ext cx="114297" cy="8825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36" name="Равнобедренный треугольник 335">
            <a:extLst>
              <a:ext uri="{FF2B5EF4-FFF2-40B4-BE49-F238E27FC236}">
                <a16:creationId xmlns:a16="http://schemas.microsoft.com/office/drawing/2014/main" id="{67FFA283-DC47-42AF-BD28-286924AFECBE}"/>
              </a:ext>
            </a:extLst>
          </p:cNvPr>
          <p:cNvSpPr/>
          <p:nvPr/>
        </p:nvSpPr>
        <p:spPr>
          <a:xfrm>
            <a:off x="7642370" y="1782165"/>
            <a:ext cx="114297" cy="8825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337" name="Прямая соединительная линия 336">
            <a:extLst>
              <a:ext uri="{FF2B5EF4-FFF2-40B4-BE49-F238E27FC236}">
                <a16:creationId xmlns:a16="http://schemas.microsoft.com/office/drawing/2014/main" id="{45FA8581-221B-4CA6-9DE3-7DAFF26D8619}"/>
              </a:ext>
            </a:extLst>
          </p:cNvPr>
          <p:cNvCxnSpPr>
            <a:cxnSpLocks/>
          </p:cNvCxnSpPr>
          <p:nvPr/>
        </p:nvCxnSpPr>
        <p:spPr>
          <a:xfrm flipH="1">
            <a:off x="8150140" y="1574884"/>
            <a:ext cx="0" cy="3516503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6" name="Прямая соединительная линия 345">
            <a:extLst>
              <a:ext uri="{FF2B5EF4-FFF2-40B4-BE49-F238E27FC236}">
                <a16:creationId xmlns:a16="http://schemas.microsoft.com/office/drawing/2014/main" id="{074D143C-E21B-4487-A08B-046276408276}"/>
              </a:ext>
            </a:extLst>
          </p:cNvPr>
          <p:cNvCxnSpPr>
            <a:cxnSpLocks/>
          </p:cNvCxnSpPr>
          <p:nvPr/>
        </p:nvCxnSpPr>
        <p:spPr>
          <a:xfrm>
            <a:off x="8150140" y="5062942"/>
            <a:ext cx="1175672" cy="0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8" name="Прямоугольник 347">
            <a:extLst>
              <a:ext uri="{FF2B5EF4-FFF2-40B4-BE49-F238E27FC236}">
                <a16:creationId xmlns:a16="http://schemas.microsoft.com/office/drawing/2014/main" id="{D2305D17-B13E-4713-98D4-E271ED550BFD}"/>
              </a:ext>
            </a:extLst>
          </p:cNvPr>
          <p:cNvSpPr>
            <a:spLocks noChangeAspect="1"/>
          </p:cNvSpPr>
          <p:nvPr/>
        </p:nvSpPr>
        <p:spPr>
          <a:xfrm>
            <a:off x="8613012" y="5621113"/>
            <a:ext cx="2047875" cy="326693"/>
          </a:xfrm>
          <a:prstGeom prst="rect">
            <a:avLst/>
          </a:prstGeom>
          <a:pattFill prst="dashHorz">
            <a:fgClr>
              <a:schemeClr val="tx1"/>
            </a:fgClr>
            <a:bgClr>
              <a:srgbClr val="B5F4FD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49" name="Равнобедренный треугольник 348">
            <a:extLst>
              <a:ext uri="{FF2B5EF4-FFF2-40B4-BE49-F238E27FC236}">
                <a16:creationId xmlns:a16="http://schemas.microsoft.com/office/drawing/2014/main" id="{E7E9E114-21BE-42BA-8167-0BE5F74B266B}"/>
              </a:ext>
            </a:extLst>
          </p:cNvPr>
          <p:cNvSpPr/>
          <p:nvPr/>
        </p:nvSpPr>
        <p:spPr>
          <a:xfrm flipV="1">
            <a:off x="8092991" y="4336644"/>
            <a:ext cx="114297" cy="8825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50" name="Равнобедренный треугольник 349">
            <a:extLst>
              <a:ext uri="{FF2B5EF4-FFF2-40B4-BE49-F238E27FC236}">
                <a16:creationId xmlns:a16="http://schemas.microsoft.com/office/drawing/2014/main" id="{A4D95A75-EAFE-4713-BC52-004591BCD7B3}"/>
              </a:ext>
            </a:extLst>
          </p:cNvPr>
          <p:cNvSpPr/>
          <p:nvPr/>
        </p:nvSpPr>
        <p:spPr>
          <a:xfrm rot="16200000" flipV="1">
            <a:off x="8570712" y="5035825"/>
            <a:ext cx="114297" cy="8825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354" name="Группа 353">
            <a:extLst>
              <a:ext uri="{FF2B5EF4-FFF2-40B4-BE49-F238E27FC236}">
                <a16:creationId xmlns:a16="http://schemas.microsoft.com/office/drawing/2014/main" id="{E7FDD75A-90AB-468B-B7D0-D84AD01E80D5}"/>
              </a:ext>
            </a:extLst>
          </p:cNvPr>
          <p:cNvGrpSpPr/>
          <p:nvPr/>
        </p:nvGrpSpPr>
        <p:grpSpPr>
          <a:xfrm>
            <a:off x="7509017" y="2862638"/>
            <a:ext cx="324000" cy="324000"/>
            <a:chOff x="10068170" y="850899"/>
            <a:chExt cx="324000" cy="324000"/>
          </a:xfrm>
        </p:grpSpPr>
        <p:sp>
          <p:nvSpPr>
            <p:cNvPr id="352" name="Овал 351">
              <a:extLst>
                <a:ext uri="{FF2B5EF4-FFF2-40B4-BE49-F238E27FC236}">
                  <a16:creationId xmlns:a16="http://schemas.microsoft.com/office/drawing/2014/main" id="{D8996EB0-884E-4F3D-8587-B91185D5D1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68170" y="850899"/>
              <a:ext cx="324000" cy="324000"/>
            </a:xfrm>
            <a:prstGeom prst="ellipse">
              <a:avLst/>
            </a:prstGeom>
            <a:pattFill prst="dashHorz">
              <a:fgClr>
                <a:srgbClr val="C00000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Равнобедренный треугольник 352">
              <a:extLst>
                <a:ext uri="{FF2B5EF4-FFF2-40B4-BE49-F238E27FC236}">
                  <a16:creationId xmlns:a16="http://schemas.microsoft.com/office/drawing/2014/main" id="{54249E94-E90F-489A-8E97-1397B8D5D7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2706" y="875201"/>
              <a:ext cx="228594" cy="21600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cxnSp>
        <p:nvCxnSpPr>
          <p:cNvPr id="182" name="Прямая соединительная линия 181">
            <a:extLst>
              <a:ext uri="{FF2B5EF4-FFF2-40B4-BE49-F238E27FC236}">
                <a16:creationId xmlns:a16="http://schemas.microsoft.com/office/drawing/2014/main" id="{4D2FAC4C-8ECC-46E7-A6FB-5A3C9E99988B}"/>
              </a:ext>
            </a:extLst>
          </p:cNvPr>
          <p:cNvCxnSpPr>
            <a:cxnSpLocks/>
          </p:cNvCxnSpPr>
          <p:nvPr/>
        </p:nvCxnSpPr>
        <p:spPr>
          <a:xfrm flipV="1">
            <a:off x="7131182" y="1309792"/>
            <a:ext cx="0" cy="80447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3" name="Равнобедренный треугольник 182">
            <a:extLst>
              <a:ext uri="{FF2B5EF4-FFF2-40B4-BE49-F238E27FC236}">
                <a16:creationId xmlns:a16="http://schemas.microsoft.com/office/drawing/2014/main" id="{A2CA8996-67A9-42EB-B6B5-00A83B199CBA}"/>
              </a:ext>
            </a:extLst>
          </p:cNvPr>
          <p:cNvSpPr/>
          <p:nvPr/>
        </p:nvSpPr>
        <p:spPr>
          <a:xfrm>
            <a:off x="7078278" y="1591713"/>
            <a:ext cx="114297" cy="88259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85" name="Прямая соединительная линия 184">
            <a:extLst>
              <a:ext uri="{FF2B5EF4-FFF2-40B4-BE49-F238E27FC236}">
                <a16:creationId xmlns:a16="http://schemas.microsoft.com/office/drawing/2014/main" id="{EC2147CF-2BD4-4050-AD69-EEFC04E18EE5}"/>
              </a:ext>
            </a:extLst>
          </p:cNvPr>
          <p:cNvCxnSpPr>
            <a:cxnSpLocks/>
          </p:cNvCxnSpPr>
          <p:nvPr/>
        </p:nvCxnSpPr>
        <p:spPr>
          <a:xfrm flipH="1" flipV="1">
            <a:off x="9500837" y="4153174"/>
            <a:ext cx="0" cy="754017"/>
          </a:xfrm>
          <a:prstGeom prst="line">
            <a:avLst/>
          </a:prstGeom>
          <a:ln w="19050">
            <a:solidFill>
              <a:srgbClr val="7030A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7" name="Равнобедренный треугольник 206">
            <a:extLst>
              <a:ext uri="{FF2B5EF4-FFF2-40B4-BE49-F238E27FC236}">
                <a16:creationId xmlns:a16="http://schemas.microsoft.com/office/drawing/2014/main" id="{8D823F79-06B2-4A3A-9496-8DE743CE9DCF}"/>
              </a:ext>
            </a:extLst>
          </p:cNvPr>
          <p:cNvSpPr/>
          <p:nvPr/>
        </p:nvSpPr>
        <p:spPr>
          <a:xfrm>
            <a:off x="9443689" y="4455591"/>
            <a:ext cx="114297" cy="88259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52" name="Прямая соединительная линия 251">
            <a:extLst>
              <a:ext uri="{FF2B5EF4-FFF2-40B4-BE49-F238E27FC236}">
                <a16:creationId xmlns:a16="http://schemas.microsoft.com/office/drawing/2014/main" id="{A2E115AF-27BE-478A-BAC8-1F22CC13F675}"/>
              </a:ext>
            </a:extLst>
          </p:cNvPr>
          <p:cNvCxnSpPr>
            <a:cxnSpLocks/>
          </p:cNvCxnSpPr>
          <p:nvPr/>
        </p:nvCxnSpPr>
        <p:spPr>
          <a:xfrm flipV="1">
            <a:off x="9205704" y="4197712"/>
            <a:ext cx="265707" cy="0"/>
          </a:xfrm>
          <a:prstGeom prst="line">
            <a:avLst/>
          </a:prstGeom>
          <a:ln w="19050">
            <a:solidFill>
              <a:srgbClr val="7030A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7" name="Прямая соединительная линия 256">
            <a:extLst>
              <a:ext uri="{FF2B5EF4-FFF2-40B4-BE49-F238E27FC236}">
                <a16:creationId xmlns:a16="http://schemas.microsoft.com/office/drawing/2014/main" id="{17CCE238-D91B-44AE-9786-49F57DF2AD21}"/>
              </a:ext>
            </a:extLst>
          </p:cNvPr>
          <p:cNvCxnSpPr>
            <a:cxnSpLocks/>
          </p:cNvCxnSpPr>
          <p:nvPr/>
        </p:nvCxnSpPr>
        <p:spPr>
          <a:xfrm>
            <a:off x="8680279" y="1309792"/>
            <a:ext cx="5577" cy="2678215"/>
          </a:xfrm>
          <a:prstGeom prst="line">
            <a:avLst/>
          </a:prstGeom>
          <a:ln w="19050">
            <a:solidFill>
              <a:srgbClr val="7030A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8" name="Прямая соединительная линия 257">
            <a:extLst>
              <a:ext uri="{FF2B5EF4-FFF2-40B4-BE49-F238E27FC236}">
                <a16:creationId xmlns:a16="http://schemas.microsoft.com/office/drawing/2014/main" id="{15C67C19-D97E-4DE9-91ED-2E505EC7DBEA}"/>
              </a:ext>
            </a:extLst>
          </p:cNvPr>
          <p:cNvCxnSpPr>
            <a:cxnSpLocks/>
          </p:cNvCxnSpPr>
          <p:nvPr/>
        </p:nvCxnSpPr>
        <p:spPr>
          <a:xfrm>
            <a:off x="7131182" y="1309792"/>
            <a:ext cx="1549097" cy="0"/>
          </a:xfrm>
          <a:prstGeom prst="line">
            <a:avLst/>
          </a:prstGeom>
          <a:ln w="19050">
            <a:solidFill>
              <a:srgbClr val="7030A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0" name="Равнобедренный треугольник 259">
            <a:extLst>
              <a:ext uri="{FF2B5EF4-FFF2-40B4-BE49-F238E27FC236}">
                <a16:creationId xmlns:a16="http://schemas.microsoft.com/office/drawing/2014/main" id="{8344A487-6D5C-4BD9-8C23-303325B2F717}"/>
              </a:ext>
            </a:extLst>
          </p:cNvPr>
          <p:cNvSpPr/>
          <p:nvPr/>
        </p:nvSpPr>
        <p:spPr>
          <a:xfrm rot="16200000">
            <a:off x="7913242" y="1255583"/>
            <a:ext cx="114297" cy="88259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61" name="Прямая соединительная линия 260">
            <a:extLst>
              <a:ext uri="{FF2B5EF4-FFF2-40B4-BE49-F238E27FC236}">
                <a16:creationId xmlns:a16="http://schemas.microsoft.com/office/drawing/2014/main" id="{71BF8D6B-C11C-4703-9706-381B66039576}"/>
              </a:ext>
            </a:extLst>
          </p:cNvPr>
          <p:cNvCxnSpPr>
            <a:cxnSpLocks/>
          </p:cNvCxnSpPr>
          <p:nvPr/>
        </p:nvCxnSpPr>
        <p:spPr>
          <a:xfrm flipH="1" flipV="1">
            <a:off x="6750244" y="1317410"/>
            <a:ext cx="408375" cy="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Блок-схема: ручное управление 9">
            <a:extLst>
              <a:ext uri="{FF2B5EF4-FFF2-40B4-BE49-F238E27FC236}">
                <a16:creationId xmlns:a16="http://schemas.microsoft.com/office/drawing/2014/main" id="{8CF88AB7-5FEA-4BD2-A9A6-856E67E520A5}"/>
              </a:ext>
            </a:extLst>
          </p:cNvPr>
          <p:cNvSpPr/>
          <p:nvPr/>
        </p:nvSpPr>
        <p:spPr>
          <a:xfrm rot="16200000" flipH="1">
            <a:off x="6431892" y="1244639"/>
            <a:ext cx="506396" cy="130306"/>
          </a:xfrm>
          <a:prstGeom prst="flowChartManualOperation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3" name="Прямая соединительная линия 262">
            <a:extLst>
              <a:ext uri="{FF2B5EF4-FFF2-40B4-BE49-F238E27FC236}">
                <a16:creationId xmlns:a16="http://schemas.microsoft.com/office/drawing/2014/main" id="{1E2F42ED-03D7-441D-A048-BB1968B157D1}"/>
              </a:ext>
            </a:extLst>
          </p:cNvPr>
          <p:cNvCxnSpPr>
            <a:cxnSpLocks/>
          </p:cNvCxnSpPr>
          <p:nvPr/>
        </p:nvCxnSpPr>
        <p:spPr>
          <a:xfrm flipH="1" flipV="1">
            <a:off x="5908416" y="1069051"/>
            <a:ext cx="704830" cy="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4" name="Прямая соединительная линия 263">
            <a:extLst>
              <a:ext uri="{FF2B5EF4-FFF2-40B4-BE49-F238E27FC236}">
                <a16:creationId xmlns:a16="http://schemas.microsoft.com/office/drawing/2014/main" id="{6919918D-2D52-4073-B9FA-7AACA98C07EC}"/>
              </a:ext>
            </a:extLst>
          </p:cNvPr>
          <p:cNvCxnSpPr>
            <a:cxnSpLocks/>
          </p:cNvCxnSpPr>
          <p:nvPr/>
        </p:nvCxnSpPr>
        <p:spPr>
          <a:xfrm flipV="1">
            <a:off x="5895119" y="1069051"/>
            <a:ext cx="0" cy="103192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Прямая соединительная линия 268">
            <a:extLst>
              <a:ext uri="{FF2B5EF4-FFF2-40B4-BE49-F238E27FC236}">
                <a16:creationId xmlns:a16="http://schemas.microsoft.com/office/drawing/2014/main" id="{7A295512-1BE0-4289-8D40-36948326BA79}"/>
              </a:ext>
            </a:extLst>
          </p:cNvPr>
          <p:cNvCxnSpPr>
            <a:cxnSpLocks/>
          </p:cNvCxnSpPr>
          <p:nvPr/>
        </p:nvCxnSpPr>
        <p:spPr>
          <a:xfrm>
            <a:off x="4361914" y="2114271"/>
            <a:ext cx="1546502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4" name="Прямая соединительная линия 273">
            <a:extLst>
              <a:ext uri="{FF2B5EF4-FFF2-40B4-BE49-F238E27FC236}">
                <a16:creationId xmlns:a16="http://schemas.microsoft.com/office/drawing/2014/main" id="{3C99625F-B3AE-4426-AD8F-908D71234610}"/>
              </a:ext>
            </a:extLst>
          </p:cNvPr>
          <p:cNvCxnSpPr>
            <a:cxnSpLocks/>
          </p:cNvCxnSpPr>
          <p:nvPr/>
        </p:nvCxnSpPr>
        <p:spPr>
          <a:xfrm flipV="1">
            <a:off x="4393103" y="2379909"/>
            <a:ext cx="1515313" cy="769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5" name="Прямая соединительная линия 274">
            <a:extLst>
              <a:ext uri="{FF2B5EF4-FFF2-40B4-BE49-F238E27FC236}">
                <a16:creationId xmlns:a16="http://schemas.microsoft.com/office/drawing/2014/main" id="{63ADED39-99E7-40A9-BBA3-8124D5073085}"/>
              </a:ext>
            </a:extLst>
          </p:cNvPr>
          <p:cNvCxnSpPr>
            <a:cxnSpLocks/>
          </p:cNvCxnSpPr>
          <p:nvPr/>
        </p:nvCxnSpPr>
        <p:spPr>
          <a:xfrm>
            <a:off x="4405122" y="2120287"/>
            <a:ext cx="446437" cy="13165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6" name="Прямая соединительная линия 275">
            <a:extLst>
              <a:ext uri="{FF2B5EF4-FFF2-40B4-BE49-F238E27FC236}">
                <a16:creationId xmlns:a16="http://schemas.microsoft.com/office/drawing/2014/main" id="{478BF0AC-A00A-4783-831F-DEAFB92A626C}"/>
              </a:ext>
            </a:extLst>
          </p:cNvPr>
          <p:cNvCxnSpPr>
            <a:cxnSpLocks/>
          </p:cNvCxnSpPr>
          <p:nvPr/>
        </p:nvCxnSpPr>
        <p:spPr>
          <a:xfrm flipV="1">
            <a:off x="4414650" y="2259521"/>
            <a:ext cx="449273" cy="12038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7" name="Прямая соединительная линия 276">
            <a:extLst>
              <a:ext uri="{FF2B5EF4-FFF2-40B4-BE49-F238E27FC236}">
                <a16:creationId xmlns:a16="http://schemas.microsoft.com/office/drawing/2014/main" id="{1329EC85-D349-4351-8EA6-484D7A157977}"/>
              </a:ext>
            </a:extLst>
          </p:cNvPr>
          <p:cNvCxnSpPr>
            <a:cxnSpLocks/>
          </p:cNvCxnSpPr>
          <p:nvPr/>
        </p:nvCxnSpPr>
        <p:spPr>
          <a:xfrm flipV="1">
            <a:off x="5890659" y="2364031"/>
            <a:ext cx="15569" cy="244622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8" name="Прямая соединительная линия 277">
            <a:extLst>
              <a:ext uri="{FF2B5EF4-FFF2-40B4-BE49-F238E27FC236}">
                <a16:creationId xmlns:a16="http://schemas.microsoft.com/office/drawing/2014/main" id="{9030723C-22C5-45C1-956D-60650FA9A7B2}"/>
              </a:ext>
            </a:extLst>
          </p:cNvPr>
          <p:cNvCxnSpPr>
            <a:cxnSpLocks/>
          </p:cNvCxnSpPr>
          <p:nvPr/>
        </p:nvCxnSpPr>
        <p:spPr>
          <a:xfrm>
            <a:off x="4335161" y="4825123"/>
            <a:ext cx="1555498" cy="389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9" name="Прямая соединительная линия 278">
            <a:extLst>
              <a:ext uri="{FF2B5EF4-FFF2-40B4-BE49-F238E27FC236}">
                <a16:creationId xmlns:a16="http://schemas.microsoft.com/office/drawing/2014/main" id="{3CB5B15C-022A-4452-BF5D-B6CFC8E61C42}"/>
              </a:ext>
            </a:extLst>
          </p:cNvPr>
          <p:cNvCxnSpPr>
            <a:cxnSpLocks/>
          </p:cNvCxnSpPr>
          <p:nvPr/>
        </p:nvCxnSpPr>
        <p:spPr>
          <a:xfrm>
            <a:off x="4322465" y="4822155"/>
            <a:ext cx="446437" cy="13165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0" name="Прямая соединительная линия 279">
            <a:extLst>
              <a:ext uri="{FF2B5EF4-FFF2-40B4-BE49-F238E27FC236}">
                <a16:creationId xmlns:a16="http://schemas.microsoft.com/office/drawing/2014/main" id="{6191C9B6-7620-46D2-A5ED-C50633D1C2E1}"/>
              </a:ext>
            </a:extLst>
          </p:cNvPr>
          <p:cNvCxnSpPr>
            <a:cxnSpLocks/>
          </p:cNvCxnSpPr>
          <p:nvPr/>
        </p:nvCxnSpPr>
        <p:spPr>
          <a:xfrm flipV="1">
            <a:off x="3379302" y="4962118"/>
            <a:ext cx="1359865" cy="357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2" name="Прямая соединительная линия 281">
            <a:extLst>
              <a:ext uri="{FF2B5EF4-FFF2-40B4-BE49-F238E27FC236}">
                <a16:creationId xmlns:a16="http://schemas.microsoft.com/office/drawing/2014/main" id="{C4E04346-43DE-4BA6-A973-86C430043B2B}"/>
              </a:ext>
            </a:extLst>
          </p:cNvPr>
          <p:cNvCxnSpPr>
            <a:cxnSpLocks/>
          </p:cNvCxnSpPr>
          <p:nvPr/>
        </p:nvCxnSpPr>
        <p:spPr>
          <a:xfrm>
            <a:off x="3379302" y="4676227"/>
            <a:ext cx="0" cy="29550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3" name="Блок-схема: ручное управление 282">
            <a:extLst>
              <a:ext uri="{FF2B5EF4-FFF2-40B4-BE49-F238E27FC236}">
                <a16:creationId xmlns:a16="http://schemas.microsoft.com/office/drawing/2014/main" id="{B8D0CFE5-97BA-4C1A-8F98-474695D7FF4C}"/>
              </a:ext>
            </a:extLst>
          </p:cNvPr>
          <p:cNvSpPr/>
          <p:nvPr/>
        </p:nvSpPr>
        <p:spPr>
          <a:xfrm rot="16200000" flipH="1">
            <a:off x="1182188" y="4626408"/>
            <a:ext cx="506396" cy="130306"/>
          </a:xfrm>
          <a:prstGeom prst="flowChartManualOperation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4" name="Прямая соединительная линия 283">
            <a:extLst>
              <a:ext uri="{FF2B5EF4-FFF2-40B4-BE49-F238E27FC236}">
                <a16:creationId xmlns:a16="http://schemas.microsoft.com/office/drawing/2014/main" id="{8D655D2A-0FE5-4199-9203-FC2E2AEC7063}"/>
              </a:ext>
            </a:extLst>
          </p:cNvPr>
          <p:cNvCxnSpPr>
            <a:cxnSpLocks/>
          </p:cNvCxnSpPr>
          <p:nvPr/>
        </p:nvCxnSpPr>
        <p:spPr>
          <a:xfrm flipH="1">
            <a:off x="1143987" y="4034631"/>
            <a:ext cx="0" cy="43997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" name="Равнобедренный треугольник 285">
            <a:extLst>
              <a:ext uri="{FF2B5EF4-FFF2-40B4-BE49-F238E27FC236}">
                <a16:creationId xmlns:a16="http://schemas.microsoft.com/office/drawing/2014/main" id="{19C9B0A7-EB14-4ABC-A303-914EBC64458E}"/>
              </a:ext>
            </a:extLst>
          </p:cNvPr>
          <p:cNvSpPr/>
          <p:nvPr/>
        </p:nvSpPr>
        <p:spPr>
          <a:xfrm rot="16200000">
            <a:off x="6169142" y="1024921"/>
            <a:ext cx="114297" cy="88259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87" name="Равнобедренный треугольник 286">
            <a:extLst>
              <a:ext uri="{FF2B5EF4-FFF2-40B4-BE49-F238E27FC236}">
                <a16:creationId xmlns:a16="http://schemas.microsoft.com/office/drawing/2014/main" id="{4F1F7594-EFB1-4528-8979-E4367C6DA36A}"/>
              </a:ext>
            </a:extLst>
          </p:cNvPr>
          <p:cNvSpPr/>
          <p:nvPr/>
        </p:nvSpPr>
        <p:spPr>
          <a:xfrm rot="16200000">
            <a:off x="5413075" y="4784830"/>
            <a:ext cx="114297" cy="88259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88" name="Равнобедренный треугольник 287">
            <a:extLst>
              <a:ext uri="{FF2B5EF4-FFF2-40B4-BE49-F238E27FC236}">
                <a16:creationId xmlns:a16="http://schemas.microsoft.com/office/drawing/2014/main" id="{A539FB90-290B-4039-A056-9228D4234A47}"/>
              </a:ext>
            </a:extLst>
          </p:cNvPr>
          <p:cNvSpPr/>
          <p:nvPr/>
        </p:nvSpPr>
        <p:spPr>
          <a:xfrm rot="16200000">
            <a:off x="5414107" y="4784884"/>
            <a:ext cx="114297" cy="88259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89" name="Равнобедренный треугольник 288">
            <a:extLst>
              <a:ext uri="{FF2B5EF4-FFF2-40B4-BE49-F238E27FC236}">
                <a16:creationId xmlns:a16="http://schemas.microsoft.com/office/drawing/2014/main" id="{9019DBD2-FE64-4DF9-9339-6D4962574DB2}"/>
              </a:ext>
            </a:extLst>
          </p:cNvPr>
          <p:cNvSpPr/>
          <p:nvPr/>
        </p:nvSpPr>
        <p:spPr>
          <a:xfrm rot="5400000" flipH="1">
            <a:off x="5453565" y="2332734"/>
            <a:ext cx="114297" cy="88259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90" name="Равнобедренный треугольник 289">
            <a:extLst>
              <a:ext uri="{FF2B5EF4-FFF2-40B4-BE49-F238E27FC236}">
                <a16:creationId xmlns:a16="http://schemas.microsoft.com/office/drawing/2014/main" id="{3A0A592A-19E4-4438-94BF-6F42AAB9C55C}"/>
              </a:ext>
            </a:extLst>
          </p:cNvPr>
          <p:cNvSpPr/>
          <p:nvPr/>
        </p:nvSpPr>
        <p:spPr>
          <a:xfrm rot="16200000">
            <a:off x="3711615" y="4925863"/>
            <a:ext cx="114297" cy="88259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91" name="Равнобедренный треугольник 290">
            <a:extLst>
              <a:ext uri="{FF2B5EF4-FFF2-40B4-BE49-F238E27FC236}">
                <a16:creationId xmlns:a16="http://schemas.microsoft.com/office/drawing/2014/main" id="{0D4273C7-4ABA-4BBC-AE2F-19FDD1D1221C}"/>
              </a:ext>
            </a:extLst>
          </p:cNvPr>
          <p:cNvSpPr/>
          <p:nvPr/>
        </p:nvSpPr>
        <p:spPr>
          <a:xfrm>
            <a:off x="1077004" y="4155405"/>
            <a:ext cx="114297" cy="88259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92" name="Блок-схема: ручное управление 291">
            <a:extLst>
              <a:ext uri="{FF2B5EF4-FFF2-40B4-BE49-F238E27FC236}">
                <a16:creationId xmlns:a16="http://schemas.microsoft.com/office/drawing/2014/main" id="{3EE57FA9-AAB7-4D21-8963-351744829E4B}"/>
              </a:ext>
            </a:extLst>
          </p:cNvPr>
          <p:cNvSpPr/>
          <p:nvPr/>
        </p:nvSpPr>
        <p:spPr>
          <a:xfrm rot="16200000" flipH="1">
            <a:off x="9006213" y="4132560"/>
            <a:ext cx="506396" cy="130306"/>
          </a:xfrm>
          <a:prstGeom prst="flowChartManualOperation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3" name="Прямая соединительная линия 292">
            <a:extLst>
              <a:ext uri="{FF2B5EF4-FFF2-40B4-BE49-F238E27FC236}">
                <a16:creationId xmlns:a16="http://schemas.microsoft.com/office/drawing/2014/main" id="{C077B8DB-3E54-4850-ACEE-2971F1AE0F3E}"/>
              </a:ext>
            </a:extLst>
          </p:cNvPr>
          <p:cNvCxnSpPr>
            <a:cxnSpLocks/>
          </p:cNvCxnSpPr>
          <p:nvPr/>
        </p:nvCxnSpPr>
        <p:spPr>
          <a:xfrm>
            <a:off x="8693113" y="3963560"/>
            <a:ext cx="512591" cy="0"/>
          </a:xfrm>
          <a:prstGeom prst="line">
            <a:avLst/>
          </a:prstGeom>
          <a:ln w="19050">
            <a:solidFill>
              <a:srgbClr val="7030A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4" name="Надпись 99">
            <a:extLst>
              <a:ext uri="{FF2B5EF4-FFF2-40B4-BE49-F238E27FC236}">
                <a16:creationId xmlns:a16="http://schemas.microsoft.com/office/drawing/2014/main" id="{F2488962-AAE0-4CC9-BC7F-25BB7C628034}"/>
              </a:ext>
            </a:extLst>
          </p:cNvPr>
          <p:cNvSpPr txBox="1"/>
          <p:nvPr/>
        </p:nvSpPr>
        <p:spPr>
          <a:xfrm>
            <a:off x="9351615" y="3602576"/>
            <a:ext cx="55774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BOC 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5" name="Надпись 99">
            <a:extLst>
              <a:ext uri="{FF2B5EF4-FFF2-40B4-BE49-F238E27FC236}">
                <a16:creationId xmlns:a16="http://schemas.microsoft.com/office/drawing/2014/main" id="{7B121ADC-6553-45D7-A6CF-03BEDFB5BD22}"/>
              </a:ext>
            </a:extLst>
          </p:cNvPr>
          <p:cNvSpPr txBox="1"/>
          <p:nvPr/>
        </p:nvSpPr>
        <p:spPr>
          <a:xfrm>
            <a:off x="6471372" y="740088"/>
            <a:ext cx="55774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BOC 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6" name="Надпись 99">
            <a:extLst>
              <a:ext uri="{FF2B5EF4-FFF2-40B4-BE49-F238E27FC236}">
                <a16:creationId xmlns:a16="http://schemas.microsoft.com/office/drawing/2014/main" id="{CB7DAE12-8215-408E-9D0E-D38216527B4B}"/>
              </a:ext>
            </a:extLst>
          </p:cNvPr>
          <p:cNvSpPr txBox="1"/>
          <p:nvPr/>
        </p:nvSpPr>
        <p:spPr>
          <a:xfrm>
            <a:off x="841635" y="4490882"/>
            <a:ext cx="55774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BOC 3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7" name="Надпись 99">
            <a:extLst>
              <a:ext uri="{FF2B5EF4-FFF2-40B4-BE49-F238E27FC236}">
                <a16:creationId xmlns:a16="http://schemas.microsoft.com/office/drawing/2014/main" id="{55296827-1070-4050-BFD6-311B805681F6}"/>
              </a:ext>
            </a:extLst>
          </p:cNvPr>
          <p:cNvSpPr txBox="1"/>
          <p:nvPr/>
        </p:nvSpPr>
        <p:spPr>
          <a:xfrm>
            <a:off x="8392300" y="2754954"/>
            <a:ext cx="2034945" cy="2569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LNG VAPORS</a:t>
            </a:r>
            <a:endParaRPr lang="ru-RU" sz="16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8" name="Надпись 99">
            <a:extLst>
              <a:ext uri="{FF2B5EF4-FFF2-40B4-BE49-F238E27FC236}">
                <a16:creationId xmlns:a16="http://schemas.microsoft.com/office/drawing/2014/main" id="{BA1DE130-EDD0-4AC8-A23F-B88F01CC6478}"/>
              </a:ext>
            </a:extLst>
          </p:cNvPr>
          <p:cNvSpPr txBox="1"/>
          <p:nvPr/>
        </p:nvSpPr>
        <p:spPr>
          <a:xfrm>
            <a:off x="6645334" y="3825342"/>
            <a:ext cx="2034945" cy="2569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LNG </a:t>
            </a: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9" name="Надпись 99">
            <a:extLst>
              <a:ext uri="{FF2B5EF4-FFF2-40B4-BE49-F238E27FC236}">
                <a16:creationId xmlns:a16="http://schemas.microsoft.com/office/drawing/2014/main" id="{1B92106D-12C9-49EB-AA97-74E287BE1B95}"/>
              </a:ext>
            </a:extLst>
          </p:cNvPr>
          <p:cNvSpPr txBox="1"/>
          <p:nvPr/>
        </p:nvSpPr>
        <p:spPr>
          <a:xfrm>
            <a:off x="5058797" y="4937355"/>
            <a:ext cx="2034945" cy="2569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LNG VAPORS</a:t>
            </a:r>
            <a:endParaRPr lang="ru-RU" sz="16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31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3" name="Прямая соединительная линия 282">
            <a:extLst>
              <a:ext uri="{FF2B5EF4-FFF2-40B4-BE49-F238E27FC236}">
                <a16:creationId xmlns:a16="http://schemas.microsoft.com/office/drawing/2014/main" id="{4BDF2AA5-5AF0-4173-B440-18C0E4956A7A}"/>
              </a:ext>
            </a:extLst>
          </p:cNvPr>
          <p:cNvCxnSpPr>
            <a:cxnSpLocks/>
          </p:cNvCxnSpPr>
          <p:nvPr/>
        </p:nvCxnSpPr>
        <p:spPr>
          <a:xfrm flipH="1" flipV="1">
            <a:off x="4895162" y="856611"/>
            <a:ext cx="0" cy="72458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0" name="Шестиугольник 279">
            <a:extLst>
              <a:ext uri="{FF2B5EF4-FFF2-40B4-BE49-F238E27FC236}">
                <a16:creationId xmlns:a16="http://schemas.microsoft.com/office/drawing/2014/main" id="{160A2F18-B16C-4FD3-B939-D4F710E979EB}"/>
              </a:ext>
            </a:extLst>
          </p:cNvPr>
          <p:cNvSpPr/>
          <p:nvPr/>
        </p:nvSpPr>
        <p:spPr>
          <a:xfrm rot="5400000">
            <a:off x="4677369" y="997019"/>
            <a:ext cx="431283" cy="451491"/>
          </a:xfrm>
          <a:prstGeom prst="hexag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95" name="Прямая соединительная линия 194">
            <a:extLst>
              <a:ext uri="{FF2B5EF4-FFF2-40B4-BE49-F238E27FC236}">
                <a16:creationId xmlns:a16="http://schemas.microsoft.com/office/drawing/2014/main" id="{2E8DA672-D0AC-43C9-A874-37E62A13ADBC}"/>
              </a:ext>
            </a:extLst>
          </p:cNvPr>
          <p:cNvCxnSpPr>
            <a:cxnSpLocks/>
          </p:cNvCxnSpPr>
          <p:nvPr/>
        </p:nvCxnSpPr>
        <p:spPr>
          <a:xfrm flipV="1">
            <a:off x="5836227" y="1341746"/>
            <a:ext cx="10018" cy="188748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3" name="Рисунок 342">
            <a:extLst>
              <a:ext uri="{FF2B5EF4-FFF2-40B4-BE49-F238E27FC236}">
                <a16:creationId xmlns:a16="http://schemas.microsoft.com/office/drawing/2014/main" id="{3708863D-AE1D-4EE8-AF60-C7DD007CE4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207475" y="4671131"/>
            <a:ext cx="1343660" cy="1290320"/>
          </a:xfrm>
          <a:prstGeom prst="rect">
            <a:avLst/>
          </a:prstGeom>
        </p:spPr>
      </p:pic>
      <p:grpSp>
        <p:nvGrpSpPr>
          <p:cNvPr id="317" name="Группа 316">
            <a:extLst>
              <a:ext uri="{FF2B5EF4-FFF2-40B4-BE49-F238E27FC236}">
                <a16:creationId xmlns:a16="http://schemas.microsoft.com/office/drawing/2014/main" id="{63BDC1AF-AF66-47C3-AFA9-99D85EC38F04}"/>
              </a:ext>
            </a:extLst>
          </p:cNvPr>
          <p:cNvGrpSpPr/>
          <p:nvPr/>
        </p:nvGrpSpPr>
        <p:grpSpPr>
          <a:xfrm>
            <a:off x="7512775" y="2062607"/>
            <a:ext cx="1727835" cy="1353820"/>
            <a:chOff x="533400" y="1097280"/>
            <a:chExt cx="1728000" cy="1354320"/>
          </a:xfrm>
        </p:grpSpPr>
        <p:grpSp>
          <p:nvGrpSpPr>
            <p:cNvPr id="318" name="Группа 317">
              <a:extLst>
                <a:ext uri="{FF2B5EF4-FFF2-40B4-BE49-F238E27FC236}">
                  <a16:creationId xmlns:a16="http://schemas.microsoft.com/office/drawing/2014/main" id="{8EE3FAD6-E4AE-40C4-A59A-AC9FA589D692}"/>
                </a:ext>
              </a:extLst>
            </p:cNvPr>
            <p:cNvGrpSpPr/>
            <p:nvPr/>
          </p:nvGrpSpPr>
          <p:grpSpPr>
            <a:xfrm>
              <a:off x="533400" y="1097280"/>
              <a:ext cx="1728000" cy="1354320"/>
              <a:chOff x="533400" y="1097280"/>
              <a:chExt cx="1728000" cy="1354320"/>
            </a:xfrm>
          </p:grpSpPr>
          <p:sp>
            <p:nvSpPr>
              <p:cNvPr id="321" name="Овал 320">
                <a:extLst>
                  <a:ext uri="{FF2B5EF4-FFF2-40B4-BE49-F238E27FC236}">
                    <a16:creationId xmlns:a16="http://schemas.microsoft.com/office/drawing/2014/main" id="{4DDB2BD3-53FB-4606-B7FA-6778CCF1D99E}"/>
                  </a:ext>
                </a:extLst>
              </p:cNvPr>
              <p:cNvSpPr/>
              <p:nvPr/>
            </p:nvSpPr>
            <p:spPr>
              <a:xfrm>
                <a:off x="533400" y="1097280"/>
                <a:ext cx="1728000" cy="586740"/>
              </a:xfrm>
              <a:prstGeom prst="ellipse">
                <a:avLst/>
              </a:prstGeom>
              <a:pattFill prst="openDmnd">
                <a:fgClr>
                  <a:schemeClr val="tx1"/>
                </a:fgClr>
                <a:bgClr>
                  <a:schemeClr val="bg1"/>
                </a:bgClr>
              </a:patt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322" name="Овал 321">
                <a:extLst>
                  <a:ext uri="{FF2B5EF4-FFF2-40B4-BE49-F238E27FC236}">
                    <a16:creationId xmlns:a16="http://schemas.microsoft.com/office/drawing/2014/main" id="{A0EBFC3A-2AFC-4F4B-BC95-16033D84881F}"/>
                  </a:ext>
                </a:extLst>
              </p:cNvPr>
              <p:cNvSpPr/>
              <p:nvPr/>
            </p:nvSpPr>
            <p:spPr>
              <a:xfrm>
                <a:off x="605400" y="1150620"/>
                <a:ext cx="1584000" cy="5334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323" name="Группа 322">
                <a:extLst>
                  <a:ext uri="{FF2B5EF4-FFF2-40B4-BE49-F238E27FC236}">
                    <a16:creationId xmlns:a16="http://schemas.microsoft.com/office/drawing/2014/main" id="{54D9D1D6-999E-456A-985E-E20CADB42055}"/>
                  </a:ext>
                </a:extLst>
              </p:cNvPr>
              <p:cNvGrpSpPr/>
              <p:nvPr/>
            </p:nvGrpSpPr>
            <p:grpSpPr>
              <a:xfrm>
                <a:off x="533400" y="1371600"/>
                <a:ext cx="1728000" cy="1080000"/>
                <a:chOff x="533400" y="1386840"/>
                <a:chExt cx="1728000" cy="1080000"/>
              </a:xfrm>
            </p:grpSpPr>
            <p:sp>
              <p:nvSpPr>
                <p:cNvPr id="324" name="Прямоугольник 323">
                  <a:extLst>
                    <a:ext uri="{FF2B5EF4-FFF2-40B4-BE49-F238E27FC236}">
                      <a16:creationId xmlns:a16="http://schemas.microsoft.com/office/drawing/2014/main" id="{2F745342-928A-43B5-95B9-B2B914385590}"/>
                    </a:ext>
                  </a:extLst>
                </p:cNvPr>
                <p:cNvSpPr/>
                <p:nvPr/>
              </p:nvSpPr>
              <p:spPr>
                <a:xfrm>
                  <a:off x="533400" y="1386840"/>
                  <a:ext cx="1728000" cy="1080000"/>
                </a:xfrm>
                <a:prstGeom prst="rect">
                  <a:avLst/>
                </a:prstGeom>
                <a:pattFill prst="openDmnd">
                  <a:fgClr>
                    <a:schemeClr val="tx1"/>
                  </a:fgClr>
                  <a:bgClr>
                    <a:schemeClr val="bg1"/>
                  </a:bgClr>
                </a:patt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25" name="Прямоугольник 324">
                  <a:extLst>
                    <a:ext uri="{FF2B5EF4-FFF2-40B4-BE49-F238E27FC236}">
                      <a16:creationId xmlns:a16="http://schemas.microsoft.com/office/drawing/2014/main" id="{20CC62EC-B489-4660-97E2-B7CBA0C11AF7}"/>
                    </a:ext>
                  </a:extLst>
                </p:cNvPr>
                <p:cNvSpPr/>
                <p:nvPr/>
              </p:nvSpPr>
              <p:spPr>
                <a:xfrm>
                  <a:off x="605400" y="1386840"/>
                  <a:ext cx="1584000" cy="1008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319" name="Прямоугольник 318">
              <a:extLst>
                <a:ext uri="{FF2B5EF4-FFF2-40B4-BE49-F238E27FC236}">
                  <a16:creationId xmlns:a16="http://schemas.microsoft.com/office/drawing/2014/main" id="{60CC8A2F-F4B6-465E-8A3A-485EAA859351}"/>
                </a:ext>
              </a:extLst>
            </p:cNvPr>
            <p:cNvSpPr/>
            <p:nvPr/>
          </p:nvSpPr>
          <p:spPr>
            <a:xfrm>
              <a:off x="605400" y="1562100"/>
              <a:ext cx="1584000" cy="817500"/>
            </a:xfrm>
            <a:prstGeom prst="rect">
              <a:avLst/>
            </a:prstGeom>
            <a:pattFill prst="dashHorz">
              <a:fgClr>
                <a:srgbClr val="C00000"/>
              </a:fgClr>
              <a:bgClr>
                <a:schemeClr val="bg1"/>
              </a:bgClr>
            </a:patt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320" name="Прямая соединительная линия 319">
              <a:extLst>
                <a:ext uri="{FF2B5EF4-FFF2-40B4-BE49-F238E27FC236}">
                  <a16:creationId xmlns:a16="http://schemas.microsoft.com/office/drawing/2014/main" id="{B4907CDE-2018-48F3-802B-FB266E1D01C2}"/>
                </a:ext>
              </a:extLst>
            </p:cNvPr>
            <p:cNvCxnSpPr/>
            <p:nvPr/>
          </p:nvCxnSpPr>
          <p:spPr>
            <a:xfrm>
              <a:off x="605400" y="1554480"/>
              <a:ext cx="1584000" cy="762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6">
            <a:extLst>
              <a:ext uri="{FF2B5EF4-FFF2-40B4-BE49-F238E27FC236}">
                <a16:creationId xmlns:a16="http://schemas.microsoft.com/office/drawing/2014/main" id="{6D8071CD-CFF7-4D26-9BBA-A346C43CCEA5}"/>
              </a:ext>
            </a:extLst>
          </p:cNvPr>
          <p:cNvSpPr/>
          <p:nvPr/>
        </p:nvSpPr>
        <p:spPr>
          <a:xfrm>
            <a:off x="545432" y="160421"/>
            <a:ext cx="11357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AP-X@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1" name="Прямая соединительная линия 140">
            <a:extLst>
              <a:ext uri="{FF2B5EF4-FFF2-40B4-BE49-F238E27FC236}">
                <a16:creationId xmlns:a16="http://schemas.microsoft.com/office/drawing/2014/main" id="{1B6BE016-05D1-4046-9FC7-5565F4DA6FF6}"/>
              </a:ext>
            </a:extLst>
          </p:cNvPr>
          <p:cNvCxnSpPr>
            <a:cxnSpLocks/>
          </p:cNvCxnSpPr>
          <p:nvPr/>
        </p:nvCxnSpPr>
        <p:spPr>
          <a:xfrm>
            <a:off x="2719512" y="4751307"/>
            <a:ext cx="3129955" cy="3455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>
            <a:extLst>
              <a:ext uri="{FF2B5EF4-FFF2-40B4-BE49-F238E27FC236}">
                <a16:creationId xmlns:a16="http://schemas.microsoft.com/office/drawing/2014/main" id="{29DBD5DA-C71D-450F-90D8-14C27F4D9D4D}"/>
              </a:ext>
            </a:extLst>
          </p:cNvPr>
          <p:cNvCxnSpPr/>
          <p:nvPr/>
        </p:nvCxnSpPr>
        <p:spPr>
          <a:xfrm flipH="1" flipV="1">
            <a:off x="3042721" y="2624410"/>
            <a:ext cx="2" cy="1217675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>
            <a:extLst>
              <a:ext uri="{FF2B5EF4-FFF2-40B4-BE49-F238E27FC236}">
                <a16:creationId xmlns:a16="http://schemas.microsoft.com/office/drawing/2014/main" id="{03C9D9E2-DC81-47E3-AFD1-5C4E5EEC942C}"/>
              </a:ext>
            </a:extLst>
          </p:cNvPr>
          <p:cNvCxnSpPr/>
          <p:nvPr/>
        </p:nvCxnSpPr>
        <p:spPr>
          <a:xfrm flipH="1" flipV="1">
            <a:off x="3401436" y="2624410"/>
            <a:ext cx="2" cy="1217675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>
            <a:extLst>
              <a:ext uri="{FF2B5EF4-FFF2-40B4-BE49-F238E27FC236}">
                <a16:creationId xmlns:a16="http://schemas.microsoft.com/office/drawing/2014/main" id="{17D1F78B-7BB1-49E5-B877-8EF5BCE9F682}"/>
              </a:ext>
            </a:extLst>
          </p:cNvPr>
          <p:cNvCxnSpPr/>
          <p:nvPr/>
        </p:nvCxnSpPr>
        <p:spPr>
          <a:xfrm flipH="1" flipV="1">
            <a:off x="3777410" y="2624410"/>
            <a:ext cx="2" cy="1217675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>
            <a:extLst>
              <a:ext uri="{FF2B5EF4-FFF2-40B4-BE49-F238E27FC236}">
                <a16:creationId xmlns:a16="http://schemas.microsoft.com/office/drawing/2014/main" id="{C7872C78-F414-4912-A4C4-72CBDB8F5C43}"/>
              </a:ext>
            </a:extLst>
          </p:cNvPr>
          <p:cNvCxnSpPr/>
          <p:nvPr/>
        </p:nvCxnSpPr>
        <p:spPr>
          <a:xfrm flipV="1">
            <a:off x="1968165" y="3841980"/>
            <a:ext cx="2447706" cy="2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>
            <a:extLst>
              <a:ext uri="{FF2B5EF4-FFF2-40B4-BE49-F238E27FC236}">
                <a16:creationId xmlns:a16="http://schemas.microsoft.com/office/drawing/2014/main" id="{16C74CC7-9B83-4D97-9BDB-1396FD683CCB}"/>
              </a:ext>
            </a:extLst>
          </p:cNvPr>
          <p:cNvCxnSpPr/>
          <p:nvPr/>
        </p:nvCxnSpPr>
        <p:spPr>
          <a:xfrm rot="16200000" flipV="1">
            <a:off x="2140522" y="2603913"/>
            <a:ext cx="81413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2" name="Шестиугольник 151">
            <a:extLst>
              <a:ext uri="{FF2B5EF4-FFF2-40B4-BE49-F238E27FC236}">
                <a16:creationId xmlns:a16="http://schemas.microsoft.com/office/drawing/2014/main" id="{B66266A0-17C8-4875-8B57-6C21FB3249BA}"/>
              </a:ext>
            </a:extLst>
          </p:cNvPr>
          <p:cNvSpPr/>
          <p:nvPr/>
        </p:nvSpPr>
        <p:spPr>
          <a:xfrm rot="5400000">
            <a:off x="2386411" y="2400123"/>
            <a:ext cx="316948" cy="349274"/>
          </a:xfrm>
          <a:prstGeom prst="hexag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53" name="Прямая соединительная линия 152">
            <a:extLst>
              <a:ext uri="{FF2B5EF4-FFF2-40B4-BE49-F238E27FC236}">
                <a16:creationId xmlns:a16="http://schemas.microsoft.com/office/drawing/2014/main" id="{36897637-A44C-4D7A-AD2F-E1527D6C26CD}"/>
              </a:ext>
            </a:extLst>
          </p:cNvPr>
          <p:cNvCxnSpPr>
            <a:cxnSpLocks/>
          </p:cNvCxnSpPr>
          <p:nvPr/>
        </p:nvCxnSpPr>
        <p:spPr>
          <a:xfrm>
            <a:off x="1972466" y="2500580"/>
            <a:ext cx="684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Равнобедренный треугольник 153">
            <a:extLst>
              <a:ext uri="{FF2B5EF4-FFF2-40B4-BE49-F238E27FC236}">
                <a16:creationId xmlns:a16="http://schemas.microsoft.com/office/drawing/2014/main" id="{8ACD92E4-8D0E-4949-A039-04F64DFA3ADA}"/>
              </a:ext>
            </a:extLst>
          </p:cNvPr>
          <p:cNvSpPr>
            <a:spLocks noChangeAspect="1"/>
          </p:cNvSpPr>
          <p:nvPr/>
        </p:nvSpPr>
        <p:spPr>
          <a:xfrm rot="5400000">
            <a:off x="2637111" y="2122270"/>
            <a:ext cx="111163" cy="10799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5" name="Равнобедренный треугольник 154">
            <a:extLst>
              <a:ext uri="{FF2B5EF4-FFF2-40B4-BE49-F238E27FC236}">
                <a16:creationId xmlns:a16="http://schemas.microsoft.com/office/drawing/2014/main" id="{3BB575ED-85FB-4190-B3CE-03CD1CB53FEB}"/>
              </a:ext>
            </a:extLst>
          </p:cNvPr>
          <p:cNvSpPr>
            <a:spLocks noChangeAspect="1"/>
          </p:cNvSpPr>
          <p:nvPr/>
        </p:nvSpPr>
        <p:spPr>
          <a:xfrm rot="5400000">
            <a:off x="2299916" y="2944795"/>
            <a:ext cx="111163" cy="10799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70" name="Прямая соединительная линия 269">
            <a:extLst>
              <a:ext uri="{FF2B5EF4-FFF2-40B4-BE49-F238E27FC236}">
                <a16:creationId xmlns:a16="http://schemas.microsoft.com/office/drawing/2014/main" id="{D0A9A8A1-F42C-479E-93B2-1E95B899D337}"/>
              </a:ext>
            </a:extLst>
          </p:cNvPr>
          <p:cNvCxnSpPr>
            <a:cxnSpLocks/>
          </p:cNvCxnSpPr>
          <p:nvPr/>
        </p:nvCxnSpPr>
        <p:spPr>
          <a:xfrm flipV="1">
            <a:off x="2433123" y="2602945"/>
            <a:ext cx="604499" cy="8996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1" name="Прямая соединительная линия 270">
            <a:extLst>
              <a:ext uri="{FF2B5EF4-FFF2-40B4-BE49-F238E27FC236}">
                <a16:creationId xmlns:a16="http://schemas.microsoft.com/office/drawing/2014/main" id="{0840AAFD-69A9-4123-8CC0-2D4F99F67DFC}"/>
              </a:ext>
            </a:extLst>
          </p:cNvPr>
          <p:cNvCxnSpPr>
            <a:cxnSpLocks/>
          </p:cNvCxnSpPr>
          <p:nvPr/>
        </p:nvCxnSpPr>
        <p:spPr>
          <a:xfrm flipV="1">
            <a:off x="2452353" y="2506724"/>
            <a:ext cx="214441" cy="10071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2" name="Блок-схема: ручное управление 161">
            <a:extLst>
              <a:ext uri="{FF2B5EF4-FFF2-40B4-BE49-F238E27FC236}">
                <a16:creationId xmlns:a16="http://schemas.microsoft.com/office/drawing/2014/main" id="{8FDE48C4-B528-4B5A-8621-D78DF024A50C}"/>
              </a:ext>
            </a:extLst>
          </p:cNvPr>
          <p:cNvSpPr/>
          <p:nvPr/>
        </p:nvSpPr>
        <p:spPr>
          <a:xfrm rot="16200000" flipV="1">
            <a:off x="2981380" y="2086747"/>
            <a:ext cx="873248" cy="1100973"/>
          </a:xfrm>
          <a:prstGeom prst="flowChartManualOperat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63" name="Прямая соединительная линия 162">
            <a:extLst>
              <a:ext uri="{FF2B5EF4-FFF2-40B4-BE49-F238E27FC236}">
                <a16:creationId xmlns:a16="http://schemas.microsoft.com/office/drawing/2014/main" id="{54D68922-F791-4E5D-B6CF-D4C9F2DF7154}"/>
              </a:ext>
            </a:extLst>
          </p:cNvPr>
          <p:cNvCxnSpPr/>
          <p:nvPr/>
        </p:nvCxnSpPr>
        <p:spPr>
          <a:xfrm flipH="1" flipV="1">
            <a:off x="1968165" y="2500536"/>
            <a:ext cx="1" cy="134154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>
            <a:extLst>
              <a:ext uri="{FF2B5EF4-FFF2-40B4-BE49-F238E27FC236}">
                <a16:creationId xmlns:a16="http://schemas.microsoft.com/office/drawing/2014/main" id="{0BFA0677-1BD1-44CE-B760-E17542F700D0}"/>
              </a:ext>
            </a:extLst>
          </p:cNvPr>
          <p:cNvCxnSpPr/>
          <p:nvPr/>
        </p:nvCxnSpPr>
        <p:spPr>
          <a:xfrm flipH="1" flipV="1">
            <a:off x="4415871" y="2624367"/>
            <a:ext cx="2" cy="1217675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>
            <a:extLst>
              <a:ext uri="{FF2B5EF4-FFF2-40B4-BE49-F238E27FC236}">
                <a16:creationId xmlns:a16="http://schemas.microsoft.com/office/drawing/2014/main" id="{B71ADC75-2370-4C8B-B9CB-579953B53B8F}"/>
              </a:ext>
            </a:extLst>
          </p:cNvPr>
          <p:cNvCxnSpPr/>
          <p:nvPr/>
        </p:nvCxnSpPr>
        <p:spPr>
          <a:xfrm flipV="1">
            <a:off x="3968491" y="2616361"/>
            <a:ext cx="447381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6" name="Равнобедренный треугольник 165">
            <a:extLst>
              <a:ext uri="{FF2B5EF4-FFF2-40B4-BE49-F238E27FC236}">
                <a16:creationId xmlns:a16="http://schemas.microsoft.com/office/drawing/2014/main" id="{426C508C-F841-4657-82C7-C040EB8A8840}"/>
              </a:ext>
            </a:extLst>
          </p:cNvPr>
          <p:cNvSpPr>
            <a:spLocks noChangeAspect="1"/>
          </p:cNvSpPr>
          <p:nvPr/>
        </p:nvSpPr>
        <p:spPr>
          <a:xfrm rot="10800000" flipH="1" flipV="1">
            <a:off x="4351560" y="3197114"/>
            <a:ext cx="107997" cy="111163"/>
          </a:xfrm>
          <a:prstGeom prst="triangl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7" name="Равнобедренный треугольник 166">
            <a:extLst>
              <a:ext uri="{FF2B5EF4-FFF2-40B4-BE49-F238E27FC236}">
                <a16:creationId xmlns:a16="http://schemas.microsoft.com/office/drawing/2014/main" id="{8F4401CD-B1B1-4C69-934D-2D738F13AA1E}"/>
              </a:ext>
            </a:extLst>
          </p:cNvPr>
          <p:cNvSpPr>
            <a:spLocks noChangeAspect="1"/>
          </p:cNvSpPr>
          <p:nvPr/>
        </p:nvSpPr>
        <p:spPr>
          <a:xfrm rot="10800000" flipH="1" flipV="1">
            <a:off x="3724406" y="3197151"/>
            <a:ext cx="107947" cy="111125"/>
          </a:xfrm>
          <a:prstGeom prst="triangl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8" name="Равнобедренный треугольник 167">
            <a:extLst>
              <a:ext uri="{FF2B5EF4-FFF2-40B4-BE49-F238E27FC236}">
                <a16:creationId xmlns:a16="http://schemas.microsoft.com/office/drawing/2014/main" id="{BC52958F-FE5E-41FC-AEB8-4271D93FB950}"/>
              </a:ext>
            </a:extLst>
          </p:cNvPr>
          <p:cNvSpPr>
            <a:spLocks noChangeAspect="1"/>
          </p:cNvSpPr>
          <p:nvPr/>
        </p:nvSpPr>
        <p:spPr>
          <a:xfrm rot="10800000" flipH="1" flipV="1">
            <a:off x="3342436" y="3198112"/>
            <a:ext cx="107947" cy="111125"/>
          </a:xfrm>
          <a:prstGeom prst="triangl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9" name="Равнобедренный треугольник 168">
            <a:extLst>
              <a:ext uri="{FF2B5EF4-FFF2-40B4-BE49-F238E27FC236}">
                <a16:creationId xmlns:a16="http://schemas.microsoft.com/office/drawing/2014/main" id="{CBFE1A3D-6011-4368-995C-62026822E005}"/>
              </a:ext>
            </a:extLst>
          </p:cNvPr>
          <p:cNvSpPr>
            <a:spLocks noChangeAspect="1"/>
          </p:cNvSpPr>
          <p:nvPr/>
        </p:nvSpPr>
        <p:spPr>
          <a:xfrm rot="10800000" flipH="1" flipV="1">
            <a:off x="2983648" y="3215096"/>
            <a:ext cx="107947" cy="111125"/>
          </a:xfrm>
          <a:prstGeom prst="triangl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70" name="Прямая соединительная линия 169">
            <a:extLst>
              <a:ext uri="{FF2B5EF4-FFF2-40B4-BE49-F238E27FC236}">
                <a16:creationId xmlns:a16="http://schemas.microsoft.com/office/drawing/2014/main" id="{2D144243-BCD9-4C95-A30B-D8E455087162}"/>
              </a:ext>
            </a:extLst>
          </p:cNvPr>
          <p:cNvCxnSpPr>
            <a:cxnSpLocks/>
          </p:cNvCxnSpPr>
          <p:nvPr/>
        </p:nvCxnSpPr>
        <p:spPr>
          <a:xfrm flipV="1">
            <a:off x="2054488" y="4844004"/>
            <a:ext cx="5731" cy="776446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1" name="Шестиугольник 170">
            <a:extLst>
              <a:ext uri="{FF2B5EF4-FFF2-40B4-BE49-F238E27FC236}">
                <a16:creationId xmlns:a16="http://schemas.microsoft.com/office/drawing/2014/main" id="{C6F9E858-9A6C-49B5-93F4-E2D84B154A6E}"/>
              </a:ext>
            </a:extLst>
          </p:cNvPr>
          <p:cNvSpPr/>
          <p:nvPr/>
        </p:nvSpPr>
        <p:spPr>
          <a:xfrm rot="5400000">
            <a:off x="1893357" y="5065432"/>
            <a:ext cx="344937" cy="349274"/>
          </a:xfrm>
          <a:prstGeom prst="hexag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2" name="Равнобедренный треугольник 171">
            <a:extLst>
              <a:ext uri="{FF2B5EF4-FFF2-40B4-BE49-F238E27FC236}">
                <a16:creationId xmlns:a16="http://schemas.microsoft.com/office/drawing/2014/main" id="{597CB407-9F09-49E2-840C-05CB6F1DF085}"/>
              </a:ext>
            </a:extLst>
          </p:cNvPr>
          <p:cNvSpPr>
            <a:spLocks noChangeAspect="1"/>
          </p:cNvSpPr>
          <p:nvPr/>
        </p:nvSpPr>
        <p:spPr>
          <a:xfrm>
            <a:off x="2006129" y="4882613"/>
            <a:ext cx="111160" cy="108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3" name="Равнобедренный треугольник 172">
            <a:extLst>
              <a:ext uri="{FF2B5EF4-FFF2-40B4-BE49-F238E27FC236}">
                <a16:creationId xmlns:a16="http://schemas.microsoft.com/office/drawing/2014/main" id="{AC14BA39-DF37-4132-8475-4D16C0983F2A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2003468" y="5443336"/>
            <a:ext cx="111160" cy="108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174" name="Группа 173">
            <a:extLst>
              <a:ext uri="{FF2B5EF4-FFF2-40B4-BE49-F238E27FC236}">
                <a16:creationId xmlns:a16="http://schemas.microsoft.com/office/drawing/2014/main" id="{EBE9D943-7680-450F-A7E2-3BF96C04075B}"/>
              </a:ext>
            </a:extLst>
          </p:cNvPr>
          <p:cNvGrpSpPr/>
          <p:nvPr/>
        </p:nvGrpSpPr>
        <p:grpSpPr>
          <a:xfrm>
            <a:off x="1785989" y="5201575"/>
            <a:ext cx="605382" cy="83958"/>
            <a:chOff x="515389" y="1100421"/>
            <a:chExt cx="699995" cy="83958"/>
          </a:xfrm>
        </p:grpSpPr>
        <p:cxnSp>
          <p:nvCxnSpPr>
            <p:cNvPr id="266" name="Прямая соединительная линия 265">
              <a:extLst>
                <a:ext uri="{FF2B5EF4-FFF2-40B4-BE49-F238E27FC236}">
                  <a16:creationId xmlns:a16="http://schemas.microsoft.com/office/drawing/2014/main" id="{A21D2A18-A4A6-4C7B-9EA4-B5E388F4224E}"/>
                </a:ext>
              </a:extLst>
            </p:cNvPr>
            <p:cNvCxnSpPr/>
            <p:nvPr/>
          </p:nvCxnSpPr>
          <p:spPr>
            <a:xfrm>
              <a:off x="515389" y="1100421"/>
              <a:ext cx="464821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7" name="Прямая соединительная линия 266">
              <a:extLst>
                <a:ext uri="{FF2B5EF4-FFF2-40B4-BE49-F238E27FC236}">
                  <a16:creationId xmlns:a16="http://schemas.microsoft.com/office/drawing/2014/main" id="{E5C0D7DE-C90C-4B3E-BE74-1FBE8D866A5C}"/>
                </a:ext>
              </a:extLst>
            </p:cNvPr>
            <p:cNvCxnSpPr/>
            <p:nvPr/>
          </p:nvCxnSpPr>
          <p:spPr>
            <a:xfrm>
              <a:off x="750564" y="1184379"/>
              <a:ext cx="464820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Прямая соединительная линия 267">
              <a:extLst>
                <a:ext uri="{FF2B5EF4-FFF2-40B4-BE49-F238E27FC236}">
                  <a16:creationId xmlns:a16="http://schemas.microsoft.com/office/drawing/2014/main" id="{C4A138EF-B66C-4EF6-B26A-A699212BA4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3072" y="1112137"/>
              <a:ext cx="243844" cy="71751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5" name="Блок-схема: ручное управление 174">
            <a:extLst>
              <a:ext uri="{FF2B5EF4-FFF2-40B4-BE49-F238E27FC236}">
                <a16:creationId xmlns:a16="http://schemas.microsoft.com/office/drawing/2014/main" id="{49D08FBA-50A0-4D6F-9EE4-79F85020DA43}"/>
              </a:ext>
            </a:extLst>
          </p:cNvPr>
          <p:cNvSpPr/>
          <p:nvPr/>
        </p:nvSpPr>
        <p:spPr>
          <a:xfrm rot="16200000" flipV="1">
            <a:off x="2113925" y="5199194"/>
            <a:ext cx="624935" cy="174746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76" name="Прямая соединительная линия 175">
            <a:extLst>
              <a:ext uri="{FF2B5EF4-FFF2-40B4-BE49-F238E27FC236}">
                <a16:creationId xmlns:a16="http://schemas.microsoft.com/office/drawing/2014/main" id="{A6F80676-73E0-4DE5-BF69-34DF68DC59BF}"/>
              </a:ext>
            </a:extLst>
          </p:cNvPr>
          <p:cNvCxnSpPr>
            <a:cxnSpLocks/>
          </p:cNvCxnSpPr>
          <p:nvPr/>
        </p:nvCxnSpPr>
        <p:spPr>
          <a:xfrm flipV="1">
            <a:off x="1801597" y="4432577"/>
            <a:ext cx="0" cy="76899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>
            <a:extLst>
              <a:ext uri="{FF2B5EF4-FFF2-40B4-BE49-F238E27FC236}">
                <a16:creationId xmlns:a16="http://schemas.microsoft.com/office/drawing/2014/main" id="{E88E3D9B-FB88-42F9-A744-8DD0BDE728A3}"/>
              </a:ext>
            </a:extLst>
          </p:cNvPr>
          <p:cNvCxnSpPr>
            <a:cxnSpLocks/>
          </p:cNvCxnSpPr>
          <p:nvPr/>
        </p:nvCxnSpPr>
        <p:spPr>
          <a:xfrm flipV="1">
            <a:off x="5849467" y="3538259"/>
            <a:ext cx="0" cy="124760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9" name="Шестиугольник 178">
            <a:extLst>
              <a:ext uri="{FF2B5EF4-FFF2-40B4-BE49-F238E27FC236}">
                <a16:creationId xmlns:a16="http://schemas.microsoft.com/office/drawing/2014/main" id="{7FE863CB-5BC9-472A-ACF3-09CC99E679BA}"/>
              </a:ext>
            </a:extLst>
          </p:cNvPr>
          <p:cNvSpPr/>
          <p:nvPr/>
        </p:nvSpPr>
        <p:spPr>
          <a:xfrm rot="5400000">
            <a:off x="5328626" y="3790246"/>
            <a:ext cx="1025163" cy="736583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06F013AB-0377-4813-893F-B75A66B15E03}"/>
              </a:ext>
            </a:extLst>
          </p:cNvPr>
          <p:cNvSpPr>
            <a:spLocks noChangeAspect="1"/>
          </p:cNvSpPr>
          <p:nvPr/>
        </p:nvSpPr>
        <p:spPr>
          <a:xfrm rot="10800000" flipH="1" flipV="1">
            <a:off x="1754815" y="4716529"/>
            <a:ext cx="107947" cy="111125"/>
          </a:xfrm>
          <a:prstGeom prst="triangl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65" name="Прямая соединительная линия 264">
            <a:extLst>
              <a:ext uri="{FF2B5EF4-FFF2-40B4-BE49-F238E27FC236}">
                <a16:creationId xmlns:a16="http://schemas.microsoft.com/office/drawing/2014/main" id="{5DF3145C-285E-4243-83FA-E8F246743F07}"/>
              </a:ext>
            </a:extLst>
          </p:cNvPr>
          <p:cNvCxnSpPr>
            <a:cxnSpLocks/>
          </p:cNvCxnSpPr>
          <p:nvPr/>
        </p:nvCxnSpPr>
        <p:spPr>
          <a:xfrm flipH="1" flipV="1">
            <a:off x="5524690" y="4266946"/>
            <a:ext cx="616268" cy="17821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Прямая соединительная линия 258">
            <a:extLst>
              <a:ext uri="{FF2B5EF4-FFF2-40B4-BE49-F238E27FC236}">
                <a16:creationId xmlns:a16="http://schemas.microsoft.com/office/drawing/2014/main" id="{88ADF148-4AA4-4E43-8078-2929EEEC5AED}"/>
              </a:ext>
            </a:extLst>
          </p:cNvPr>
          <p:cNvCxnSpPr>
            <a:cxnSpLocks/>
          </p:cNvCxnSpPr>
          <p:nvPr/>
        </p:nvCxnSpPr>
        <p:spPr>
          <a:xfrm flipH="1" flipV="1">
            <a:off x="5536819" y="4043943"/>
            <a:ext cx="603352" cy="11904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>
            <a:extLst>
              <a:ext uri="{FF2B5EF4-FFF2-40B4-BE49-F238E27FC236}">
                <a16:creationId xmlns:a16="http://schemas.microsoft.com/office/drawing/2014/main" id="{868124F0-1D81-4B1C-ADBD-E65B5D6AAB48}"/>
              </a:ext>
            </a:extLst>
          </p:cNvPr>
          <p:cNvCxnSpPr>
            <a:cxnSpLocks/>
          </p:cNvCxnSpPr>
          <p:nvPr/>
        </p:nvCxnSpPr>
        <p:spPr>
          <a:xfrm>
            <a:off x="5342998" y="2657402"/>
            <a:ext cx="1" cy="12369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7" name="Шестиугольник 186">
            <a:extLst>
              <a:ext uri="{FF2B5EF4-FFF2-40B4-BE49-F238E27FC236}">
                <a16:creationId xmlns:a16="http://schemas.microsoft.com/office/drawing/2014/main" id="{B85F54C2-F0B3-4267-B7E5-1AF68C29D79D}"/>
              </a:ext>
            </a:extLst>
          </p:cNvPr>
          <p:cNvSpPr/>
          <p:nvPr/>
        </p:nvSpPr>
        <p:spPr>
          <a:xfrm rot="5400000">
            <a:off x="5520514" y="2423176"/>
            <a:ext cx="634631" cy="736583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55" name="Прямая соединительная линия 254">
            <a:extLst>
              <a:ext uri="{FF2B5EF4-FFF2-40B4-BE49-F238E27FC236}">
                <a16:creationId xmlns:a16="http://schemas.microsoft.com/office/drawing/2014/main" id="{8D77E3A3-82B5-4199-9A46-9D73EB834BCB}"/>
              </a:ext>
            </a:extLst>
          </p:cNvPr>
          <p:cNvCxnSpPr>
            <a:cxnSpLocks/>
          </p:cNvCxnSpPr>
          <p:nvPr/>
        </p:nvCxnSpPr>
        <p:spPr>
          <a:xfrm>
            <a:off x="5320724" y="3902085"/>
            <a:ext cx="77879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88">
            <a:extLst>
              <a:ext uri="{FF2B5EF4-FFF2-40B4-BE49-F238E27FC236}">
                <a16:creationId xmlns:a16="http://schemas.microsoft.com/office/drawing/2014/main" id="{40E6F841-291A-457C-AD7C-EE2CE09A95CB}"/>
              </a:ext>
            </a:extLst>
          </p:cNvPr>
          <p:cNvCxnSpPr>
            <a:cxnSpLocks/>
          </p:cNvCxnSpPr>
          <p:nvPr/>
        </p:nvCxnSpPr>
        <p:spPr>
          <a:xfrm>
            <a:off x="5536819" y="4262202"/>
            <a:ext cx="975400" cy="765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89">
            <a:extLst>
              <a:ext uri="{FF2B5EF4-FFF2-40B4-BE49-F238E27FC236}">
                <a16:creationId xmlns:a16="http://schemas.microsoft.com/office/drawing/2014/main" id="{86FDE334-A4DF-466B-AA96-F9EE08906A98}"/>
              </a:ext>
            </a:extLst>
          </p:cNvPr>
          <p:cNvCxnSpPr>
            <a:cxnSpLocks/>
          </p:cNvCxnSpPr>
          <p:nvPr/>
        </p:nvCxnSpPr>
        <p:spPr>
          <a:xfrm flipV="1">
            <a:off x="6503998" y="3538259"/>
            <a:ext cx="0" cy="715178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>
            <a:extLst>
              <a:ext uri="{FF2B5EF4-FFF2-40B4-BE49-F238E27FC236}">
                <a16:creationId xmlns:a16="http://schemas.microsoft.com/office/drawing/2014/main" id="{9B3C5A83-0F2E-4570-A78B-4E1623FBC9C9}"/>
              </a:ext>
            </a:extLst>
          </p:cNvPr>
          <p:cNvCxnSpPr>
            <a:cxnSpLocks/>
          </p:cNvCxnSpPr>
          <p:nvPr/>
        </p:nvCxnSpPr>
        <p:spPr>
          <a:xfrm flipH="1">
            <a:off x="5841207" y="3538259"/>
            <a:ext cx="662791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7" name="Группа 196">
            <a:extLst>
              <a:ext uri="{FF2B5EF4-FFF2-40B4-BE49-F238E27FC236}">
                <a16:creationId xmlns:a16="http://schemas.microsoft.com/office/drawing/2014/main" id="{A78A4ADE-0436-40A7-87F6-EBBCDA4F3ECA}"/>
              </a:ext>
            </a:extLst>
          </p:cNvPr>
          <p:cNvGrpSpPr/>
          <p:nvPr/>
        </p:nvGrpSpPr>
        <p:grpSpPr>
          <a:xfrm rot="5400000">
            <a:off x="6503472" y="3805886"/>
            <a:ext cx="129340" cy="253949"/>
            <a:chOff x="4309676" y="3288632"/>
            <a:chExt cx="108000" cy="276707"/>
          </a:xfrm>
        </p:grpSpPr>
        <p:sp>
          <p:nvSpPr>
            <p:cNvPr id="249" name="Блок-схема: сопоставление 248">
              <a:extLst>
                <a:ext uri="{FF2B5EF4-FFF2-40B4-BE49-F238E27FC236}">
                  <a16:creationId xmlns:a16="http://schemas.microsoft.com/office/drawing/2014/main" id="{18FBAE9E-595D-477E-90F5-D9F9C4B1D4E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296176" y="3443839"/>
              <a:ext cx="135000" cy="108000"/>
            </a:xfrm>
            <a:prstGeom prst="flowChartCol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250" name="Прямая со стрелкой 249">
              <a:extLst>
                <a:ext uri="{FF2B5EF4-FFF2-40B4-BE49-F238E27FC236}">
                  <a16:creationId xmlns:a16="http://schemas.microsoft.com/office/drawing/2014/main" id="{DD3EA619-F204-4D23-A979-7C953A049A5D}"/>
                </a:ext>
              </a:extLst>
            </p:cNvPr>
            <p:cNvCxnSpPr/>
            <p:nvPr/>
          </p:nvCxnSpPr>
          <p:spPr>
            <a:xfrm flipH="1">
              <a:off x="4363676" y="3288632"/>
              <a:ext cx="0" cy="2011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0" name="Равнобедренный треугольник 199">
            <a:extLst>
              <a:ext uri="{FF2B5EF4-FFF2-40B4-BE49-F238E27FC236}">
                <a16:creationId xmlns:a16="http://schemas.microsoft.com/office/drawing/2014/main" id="{B4973918-7A90-440B-A55D-D1533EB75C0A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6285342" y="4212138"/>
            <a:ext cx="107950" cy="111122"/>
          </a:xfrm>
          <a:prstGeom prst="triangl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5" name="Равнобедренный треугольник 204">
            <a:extLst>
              <a:ext uri="{FF2B5EF4-FFF2-40B4-BE49-F238E27FC236}">
                <a16:creationId xmlns:a16="http://schemas.microsoft.com/office/drawing/2014/main" id="{770A4C07-6D0C-4C42-80F0-57FB59A956E1}"/>
              </a:ext>
            </a:extLst>
          </p:cNvPr>
          <p:cNvSpPr>
            <a:spLocks noChangeAspect="1"/>
          </p:cNvSpPr>
          <p:nvPr/>
        </p:nvSpPr>
        <p:spPr>
          <a:xfrm rot="10800000" flipH="1" flipV="1">
            <a:off x="5289026" y="3607003"/>
            <a:ext cx="107947" cy="111125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6" name="Равнобедренный треугольник 205">
            <a:extLst>
              <a:ext uri="{FF2B5EF4-FFF2-40B4-BE49-F238E27FC236}">
                <a16:creationId xmlns:a16="http://schemas.microsoft.com/office/drawing/2014/main" id="{57327FA5-ED6D-4044-ACBF-8BAC51FE8220}"/>
              </a:ext>
            </a:extLst>
          </p:cNvPr>
          <p:cNvSpPr>
            <a:spLocks noChangeAspect="1"/>
          </p:cNvSpPr>
          <p:nvPr/>
        </p:nvSpPr>
        <p:spPr>
          <a:xfrm rot="16200000" flipV="1">
            <a:off x="6285342" y="2862021"/>
            <a:ext cx="107950" cy="111122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08" name="Прямая соединительная линия 207">
            <a:extLst>
              <a:ext uri="{FF2B5EF4-FFF2-40B4-BE49-F238E27FC236}">
                <a16:creationId xmlns:a16="http://schemas.microsoft.com/office/drawing/2014/main" id="{8DCC01C3-D446-44B4-8E17-25F294A9B9CB}"/>
              </a:ext>
            </a:extLst>
          </p:cNvPr>
          <p:cNvCxnSpPr>
            <a:cxnSpLocks/>
          </p:cNvCxnSpPr>
          <p:nvPr/>
        </p:nvCxnSpPr>
        <p:spPr>
          <a:xfrm flipH="1">
            <a:off x="6568936" y="2707064"/>
            <a:ext cx="34152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0" name="Равнобедренный треугольник 209">
            <a:extLst>
              <a:ext uri="{FF2B5EF4-FFF2-40B4-BE49-F238E27FC236}">
                <a16:creationId xmlns:a16="http://schemas.microsoft.com/office/drawing/2014/main" id="{E7505405-3499-4D31-904F-2F786827674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921553" y="3216628"/>
            <a:ext cx="107947" cy="111125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11" name="Прямая соединительная линия 210">
            <a:extLst>
              <a:ext uri="{FF2B5EF4-FFF2-40B4-BE49-F238E27FC236}">
                <a16:creationId xmlns:a16="http://schemas.microsoft.com/office/drawing/2014/main" id="{F3D1245E-E282-4773-BC00-BB8E226B0161}"/>
              </a:ext>
            </a:extLst>
          </p:cNvPr>
          <p:cNvCxnSpPr>
            <a:cxnSpLocks/>
          </p:cNvCxnSpPr>
          <p:nvPr/>
        </p:nvCxnSpPr>
        <p:spPr>
          <a:xfrm flipV="1">
            <a:off x="6904156" y="2004330"/>
            <a:ext cx="0" cy="69588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2" name="Надпись 73">
            <a:extLst>
              <a:ext uri="{FF2B5EF4-FFF2-40B4-BE49-F238E27FC236}">
                <a16:creationId xmlns:a16="http://schemas.microsoft.com/office/drawing/2014/main" id="{FDBF9EEA-D82A-474C-82CC-C6EAB19BE3CA}"/>
              </a:ext>
            </a:extLst>
          </p:cNvPr>
          <p:cNvSpPr txBox="1"/>
          <p:nvPr/>
        </p:nvSpPr>
        <p:spPr>
          <a:xfrm>
            <a:off x="4415873" y="3308277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P1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3" name="Надпись 74">
            <a:extLst>
              <a:ext uri="{FF2B5EF4-FFF2-40B4-BE49-F238E27FC236}">
                <a16:creationId xmlns:a16="http://schemas.microsoft.com/office/drawing/2014/main" id="{09A1B263-1786-44B7-9953-1D870B2E34FD}"/>
              </a:ext>
            </a:extLst>
          </p:cNvPr>
          <p:cNvSpPr txBox="1"/>
          <p:nvPr/>
        </p:nvSpPr>
        <p:spPr>
          <a:xfrm>
            <a:off x="1929472" y="2159332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P2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4" name="Надпись 75">
            <a:extLst>
              <a:ext uri="{FF2B5EF4-FFF2-40B4-BE49-F238E27FC236}">
                <a16:creationId xmlns:a16="http://schemas.microsoft.com/office/drawing/2014/main" id="{55E8EE45-9604-41D1-8479-1BF1A1695C7F}"/>
              </a:ext>
            </a:extLst>
          </p:cNvPr>
          <p:cNvSpPr txBox="1"/>
          <p:nvPr/>
        </p:nvSpPr>
        <p:spPr>
          <a:xfrm>
            <a:off x="1868648" y="3902085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G1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" name="Надпись 76">
            <a:extLst>
              <a:ext uri="{FF2B5EF4-FFF2-40B4-BE49-F238E27FC236}">
                <a16:creationId xmlns:a16="http://schemas.microsoft.com/office/drawing/2014/main" id="{A0A73245-8F92-4BD9-B209-C64D3D779F21}"/>
              </a:ext>
            </a:extLst>
          </p:cNvPr>
          <p:cNvSpPr txBox="1"/>
          <p:nvPr/>
        </p:nvSpPr>
        <p:spPr>
          <a:xfrm>
            <a:off x="4634036" y="3881514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G2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6" name="Надпись 77">
            <a:extLst>
              <a:ext uri="{FF2B5EF4-FFF2-40B4-BE49-F238E27FC236}">
                <a16:creationId xmlns:a16="http://schemas.microsoft.com/office/drawing/2014/main" id="{76C899A3-2F6D-47C8-8E53-9640CFC4CCED}"/>
              </a:ext>
            </a:extLst>
          </p:cNvPr>
          <p:cNvSpPr txBox="1"/>
          <p:nvPr/>
        </p:nvSpPr>
        <p:spPr>
          <a:xfrm>
            <a:off x="5009373" y="3526979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G3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7" name="Надпись 78">
            <a:extLst>
              <a:ext uri="{FF2B5EF4-FFF2-40B4-BE49-F238E27FC236}">
                <a16:creationId xmlns:a16="http://schemas.microsoft.com/office/drawing/2014/main" id="{1CE212A0-6659-4B8C-9877-F76BB9045A04}"/>
              </a:ext>
            </a:extLst>
          </p:cNvPr>
          <p:cNvSpPr txBox="1"/>
          <p:nvPr/>
        </p:nvSpPr>
        <p:spPr>
          <a:xfrm>
            <a:off x="6180333" y="2636336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G4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8" name="Блок-схема: ручное управление 217">
            <a:extLst>
              <a:ext uri="{FF2B5EF4-FFF2-40B4-BE49-F238E27FC236}">
                <a16:creationId xmlns:a16="http://schemas.microsoft.com/office/drawing/2014/main" id="{10B4ABB7-D2BA-42C5-8EEA-5D9BCA5DA7FB}"/>
              </a:ext>
            </a:extLst>
          </p:cNvPr>
          <p:cNvSpPr/>
          <p:nvPr/>
        </p:nvSpPr>
        <p:spPr>
          <a:xfrm rot="5400000" flipH="1" flipV="1">
            <a:off x="6331025" y="2656863"/>
            <a:ext cx="402041" cy="86698"/>
          </a:xfrm>
          <a:prstGeom prst="flowChartManualOperat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20" name="Надпись 81">
            <a:extLst>
              <a:ext uri="{FF2B5EF4-FFF2-40B4-BE49-F238E27FC236}">
                <a16:creationId xmlns:a16="http://schemas.microsoft.com/office/drawing/2014/main" id="{D9ACA934-81AE-419B-95DC-D9D26E18BFAB}"/>
              </a:ext>
            </a:extLst>
          </p:cNvPr>
          <p:cNvSpPr txBox="1"/>
          <p:nvPr/>
        </p:nvSpPr>
        <p:spPr>
          <a:xfrm>
            <a:off x="7217213" y="1744983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G5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1" name="Надпись 82">
            <a:extLst>
              <a:ext uri="{FF2B5EF4-FFF2-40B4-BE49-F238E27FC236}">
                <a16:creationId xmlns:a16="http://schemas.microsoft.com/office/drawing/2014/main" id="{ADF98FC6-F678-4A19-983A-423BA9C50C4A}"/>
              </a:ext>
            </a:extLst>
          </p:cNvPr>
          <p:cNvSpPr txBox="1"/>
          <p:nvPr/>
        </p:nvSpPr>
        <p:spPr>
          <a:xfrm>
            <a:off x="2337746" y="4688599"/>
            <a:ext cx="507988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2" name="Надпись 83">
            <a:extLst>
              <a:ext uri="{FF2B5EF4-FFF2-40B4-BE49-F238E27FC236}">
                <a16:creationId xmlns:a16="http://schemas.microsoft.com/office/drawing/2014/main" id="{3F802477-5A91-4216-B702-20893A3D66D2}"/>
              </a:ext>
            </a:extLst>
          </p:cNvPr>
          <p:cNvSpPr txBox="1"/>
          <p:nvPr/>
        </p:nvSpPr>
        <p:spPr>
          <a:xfrm>
            <a:off x="1859623" y="4161912"/>
            <a:ext cx="507988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3" name="Надпись 84">
            <a:extLst>
              <a:ext uri="{FF2B5EF4-FFF2-40B4-BE49-F238E27FC236}">
                <a16:creationId xmlns:a16="http://schemas.microsoft.com/office/drawing/2014/main" id="{77565DEB-D709-46B5-8A46-B9D5181248EC}"/>
              </a:ext>
            </a:extLst>
          </p:cNvPr>
          <p:cNvSpPr txBox="1"/>
          <p:nvPr/>
        </p:nvSpPr>
        <p:spPr>
          <a:xfrm>
            <a:off x="4434941" y="4203828"/>
            <a:ext cx="507988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MR3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6" name="Надпись 87">
            <a:extLst>
              <a:ext uri="{FF2B5EF4-FFF2-40B4-BE49-F238E27FC236}">
                <a16:creationId xmlns:a16="http://schemas.microsoft.com/office/drawing/2014/main" id="{1C19E38D-C014-479C-9F3A-F310399AAB53}"/>
              </a:ext>
            </a:extLst>
          </p:cNvPr>
          <p:cNvSpPr txBox="1"/>
          <p:nvPr/>
        </p:nvSpPr>
        <p:spPr>
          <a:xfrm>
            <a:off x="4692692" y="3326860"/>
            <a:ext cx="507988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MR6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7" name="Надпись 88">
            <a:extLst>
              <a:ext uri="{FF2B5EF4-FFF2-40B4-BE49-F238E27FC236}">
                <a16:creationId xmlns:a16="http://schemas.microsoft.com/office/drawing/2014/main" id="{EA371E78-E7F7-478A-90F8-B2A06A3AB5CF}"/>
              </a:ext>
            </a:extLst>
          </p:cNvPr>
          <p:cNvSpPr txBox="1"/>
          <p:nvPr/>
        </p:nvSpPr>
        <p:spPr>
          <a:xfrm>
            <a:off x="6522358" y="4035312"/>
            <a:ext cx="507988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MR4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0" name="Надпись 91">
            <a:extLst>
              <a:ext uri="{FF2B5EF4-FFF2-40B4-BE49-F238E27FC236}">
                <a16:creationId xmlns:a16="http://schemas.microsoft.com/office/drawing/2014/main" id="{4EFEBFE9-540B-49D9-B8C6-69533C8A2A7B}"/>
              </a:ext>
            </a:extLst>
          </p:cNvPr>
          <p:cNvSpPr txBox="1"/>
          <p:nvPr/>
        </p:nvSpPr>
        <p:spPr>
          <a:xfrm>
            <a:off x="5976243" y="1178806"/>
            <a:ext cx="564163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1" name="Надпись 92">
            <a:extLst>
              <a:ext uri="{FF2B5EF4-FFF2-40B4-BE49-F238E27FC236}">
                <a16:creationId xmlns:a16="http://schemas.microsoft.com/office/drawing/2014/main" id="{1954D2D3-AE49-4FA2-873B-CCC19C4C5E15}"/>
              </a:ext>
            </a:extLst>
          </p:cNvPr>
          <p:cNvSpPr txBox="1"/>
          <p:nvPr/>
        </p:nvSpPr>
        <p:spPr>
          <a:xfrm>
            <a:off x="3237390" y="2444636"/>
            <a:ext cx="285743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2" name="Надпись 93">
            <a:extLst>
              <a:ext uri="{FF2B5EF4-FFF2-40B4-BE49-F238E27FC236}">
                <a16:creationId xmlns:a16="http://schemas.microsoft.com/office/drawing/2014/main" id="{618A5B17-9D19-472B-B76B-554D5E57165F}"/>
              </a:ext>
            </a:extLst>
          </p:cNvPr>
          <p:cNvSpPr txBox="1"/>
          <p:nvPr/>
        </p:nvSpPr>
        <p:spPr>
          <a:xfrm>
            <a:off x="2283476" y="5111917"/>
            <a:ext cx="299292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3" name="Надпись 94">
            <a:extLst>
              <a:ext uri="{FF2B5EF4-FFF2-40B4-BE49-F238E27FC236}">
                <a16:creationId xmlns:a16="http://schemas.microsoft.com/office/drawing/2014/main" id="{9DECCC3D-6B6D-41E4-933D-6E060E6D6153}"/>
              </a:ext>
            </a:extLst>
          </p:cNvPr>
          <p:cNvSpPr txBox="1"/>
          <p:nvPr/>
        </p:nvSpPr>
        <p:spPr>
          <a:xfrm>
            <a:off x="6031104" y="4591331"/>
            <a:ext cx="471088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4" name="Надпись 95">
            <a:extLst>
              <a:ext uri="{FF2B5EF4-FFF2-40B4-BE49-F238E27FC236}">
                <a16:creationId xmlns:a16="http://schemas.microsoft.com/office/drawing/2014/main" id="{2573DDC5-57F8-4212-A2E0-953679DC7CDF}"/>
              </a:ext>
            </a:extLst>
          </p:cNvPr>
          <p:cNvSpPr txBox="1"/>
          <p:nvPr/>
        </p:nvSpPr>
        <p:spPr>
          <a:xfrm>
            <a:off x="6585653" y="2945672"/>
            <a:ext cx="471088" cy="2452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" name="Надпись 96">
            <a:extLst>
              <a:ext uri="{FF2B5EF4-FFF2-40B4-BE49-F238E27FC236}">
                <a16:creationId xmlns:a16="http://schemas.microsoft.com/office/drawing/2014/main" id="{88C4C314-7659-4FE5-9540-5C19EE889151}"/>
              </a:ext>
            </a:extLst>
          </p:cNvPr>
          <p:cNvSpPr txBox="1"/>
          <p:nvPr/>
        </p:nvSpPr>
        <p:spPr>
          <a:xfrm>
            <a:off x="4916095" y="1993050"/>
            <a:ext cx="336675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6" name="Прямая соединительная линия 235">
            <a:extLst>
              <a:ext uri="{FF2B5EF4-FFF2-40B4-BE49-F238E27FC236}">
                <a16:creationId xmlns:a16="http://schemas.microsoft.com/office/drawing/2014/main" id="{9941CE0C-1899-4F91-A5F9-68C0896BEC55}"/>
              </a:ext>
            </a:extLst>
          </p:cNvPr>
          <p:cNvCxnSpPr/>
          <p:nvPr/>
        </p:nvCxnSpPr>
        <p:spPr>
          <a:xfrm>
            <a:off x="2220036" y="3010967"/>
            <a:ext cx="32755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7" name="Прямая соединительная линия 236">
            <a:extLst>
              <a:ext uri="{FF2B5EF4-FFF2-40B4-BE49-F238E27FC236}">
                <a16:creationId xmlns:a16="http://schemas.microsoft.com/office/drawing/2014/main" id="{D370A54C-8EA2-4724-92B5-A2C7BD9BA568}"/>
              </a:ext>
            </a:extLst>
          </p:cNvPr>
          <p:cNvCxnSpPr/>
          <p:nvPr/>
        </p:nvCxnSpPr>
        <p:spPr>
          <a:xfrm>
            <a:off x="2539722" y="2177098"/>
            <a:ext cx="32755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8" name="Надпись 99">
            <a:extLst>
              <a:ext uri="{FF2B5EF4-FFF2-40B4-BE49-F238E27FC236}">
                <a16:creationId xmlns:a16="http://schemas.microsoft.com/office/drawing/2014/main" id="{277A3C5D-FE5B-4F4A-9E23-A1E5510168C0}"/>
              </a:ext>
            </a:extLst>
          </p:cNvPr>
          <p:cNvSpPr txBox="1"/>
          <p:nvPr/>
        </p:nvSpPr>
        <p:spPr>
          <a:xfrm>
            <a:off x="2638694" y="1839615"/>
            <a:ext cx="466889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9" name="Надпись 100">
            <a:extLst>
              <a:ext uri="{FF2B5EF4-FFF2-40B4-BE49-F238E27FC236}">
                <a16:creationId xmlns:a16="http://schemas.microsoft.com/office/drawing/2014/main" id="{9A0CBD70-EFC5-48FB-B582-39C18F39777D}"/>
              </a:ext>
            </a:extLst>
          </p:cNvPr>
          <p:cNvSpPr txBox="1"/>
          <p:nvPr/>
        </p:nvSpPr>
        <p:spPr>
          <a:xfrm>
            <a:off x="2198321" y="3070799"/>
            <a:ext cx="466889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0" name="Надпись 101">
            <a:extLst>
              <a:ext uri="{FF2B5EF4-FFF2-40B4-BE49-F238E27FC236}">
                <a16:creationId xmlns:a16="http://schemas.microsoft.com/office/drawing/2014/main" id="{EC728E1E-9CFE-41A5-85F6-C02FE32F8F73}"/>
              </a:ext>
            </a:extLst>
          </p:cNvPr>
          <p:cNvSpPr txBox="1"/>
          <p:nvPr/>
        </p:nvSpPr>
        <p:spPr>
          <a:xfrm>
            <a:off x="1729117" y="5460023"/>
            <a:ext cx="466889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1" name="Надпись 102">
            <a:extLst>
              <a:ext uri="{FF2B5EF4-FFF2-40B4-BE49-F238E27FC236}">
                <a16:creationId xmlns:a16="http://schemas.microsoft.com/office/drawing/2014/main" id="{70E389AD-6683-43B1-B698-017093E3D962}"/>
              </a:ext>
            </a:extLst>
          </p:cNvPr>
          <p:cNvSpPr txBox="1"/>
          <p:nvPr/>
        </p:nvSpPr>
        <p:spPr>
          <a:xfrm>
            <a:off x="1753147" y="4614330"/>
            <a:ext cx="466889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2" name="Надпись 103">
            <a:extLst>
              <a:ext uri="{FF2B5EF4-FFF2-40B4-BE49-F238E27FC236}">
                <a16:creationId xmlns:a16="http://schemas.microsoft.com/office/drawing/2014/main" id="{AF6F02AF-4863-4A73-8822-7B8F2EF8EF65}"/>
              </a:ext>
            </a:extLst>
          </p:cNvPr>
          <p:cNvSpPr txBox="1"/>
          <p:nvPr/>
        </p:nvSpPr>
        <p:spPr>
          <a:xfrm>
            <a:off x="3761837" y="3282251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P3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3" name="Надпись 104">
            <a:extLst>
              <a:ext uri="{FF2B5EF4-FFF2-40B4-BE49-F238E27FC236}">
                <a16:creationId xmlns:a16="http://schemas.microsoft.com/office/drawing/2014/main" id="{74E8548D-7C48-4652-85B9-C829C484935B}"/>
              </a:ext>
            </a:extLst>
          </p:cNvPr>
          <p:cNvSpPr txBox="1"/>
          <p:nvPr/>
        </p:nvSpPr>
        <p:spPr>
          <a:xfrm>
            <a:off x="3364032" y="3282251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P4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4" name="Надпись 105">
            <a:extLst>
              <a:ext uri="{FF2B5EF4-FFF2-40B4-BE49-F238E27FC236}">
                <a16:creationId xmlns:a16="http://schemas.microsoft.com/office/drawing/2014/main" id="{CB595E4D-0E6D-46C8-8C85-C7D53681D174}"/>
              </a:ext>
            </a:extLst>
          </p:cNvPr>
          <p:cNvSpPr txBox="1"/>
          <p:nvPr/>
        </p:nvSpPr>
        <p:spPr>
          <a:xfrm>
            <a:off x="2962759" y="3281305"/>
            <a:ext cx="368291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P5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6" name="Прямая соединительная линия 245">
            <a:extLst>
              <a:ext uri="{FF2B5EF4-FFF2-40B4-BE49-F238E27FC236}">
                <a16:creationId xmlns:a16="http://schemas.microsoft.com/office/drawing/2014/main" id="{EC11E5CD-91F7-4C9C-B7A0-79C361F39632}"/>
              </a:ext>
            </a:extLst>
          </p:cNvPr>
          <p:cNvCxnSpPr>
            <a:cxnSpLocks/>
          </p:cNvCxnSpPr>
          <p:nvPr/>
        </p:nvCxnSpPr>
        <p:spPr>
          <a:xfrm>
            <a:off x="2730043" y="4734655"/>
            <a:ext cx="0" cy="25595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246">
            <a:extLst>
              <a:ext uri="{FF2B5EF4-FFF2-40B4-BE49-F238E27FC236}">
                <a16:creationId xmlns:a16="http://schemas.microsoft.com/office/drawing/2014/main" id="{157E37AC-922B-4C99-8577-44525391FA35}"/>
              </a:ext>
            </a:extLst>
          </p:cNvPr>
          <p:cNvCxnSpPr/>
          <p:nvPr/>
        </p:nvCxnSpPr>
        <p:spPr>
          <a:xfrm>
            <a:off x="2513760" y="4990613"/>
            <a:ext cx="2057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>
            <a:extLst>
              <a:ext uri="{FF2B5EF4-FFF2-40B4-BE49-F238E27FC236}">
                <a16:creationId xmlns:a16="http://schemas.microsoft.com/office/drawing/2014/main" id="{3DD2696D-7A51-4EEC-AF9F-84E9EBFEFB89}"/>
              </a:ext>
            </a:extLst>
          </p:cNvPr>
          <p:cNvCxnSpPr>
            <a:cxnSpLocks/>
          </p:cNvCxnSpPr>
          <p:nvPr/>
        </p:nvCxnSpPr>
        <p:spPr>
          <a:xfrm>
            <a:off x="1801597" y="4431506"/>
            <a:ext cx="4358550" cy="1101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9" name="Равнобедренный треугольник 198">
            <a:extLst>
              <a:ext uri="{FF2B5EF4-FFF2-40B4-BE49-F238E27FC236}">
                <a16:creationId xmlns:a16="http://schemas.microsoft.com/office/drawing/2014/main" id="{8B6ABEDB-2DF9-4DB6-ABE6-D07B3D37168C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5128389" y="4407508"/>
            <a:ext cx="107950" cy="111122"/>
          </a:xfrm>
          <a:prstGeom prst="triangl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46" name="Прямая соединительная линия 145">
            <a:extLst>
              <a:ext uri="{FF2B5EF4-FFF2-40B4-BE49-F238E27FC236}">
                <a16:creationId xmlns:a16="http://schemas.microsoft.com/office/drawing/2014/main" id="{CFF65477-C8F9-4889-A0F5-CE1662FE4AC5}"/>
              </a:ext>
            </a:extLst>
          </p:cNvPr>
          <p:cNvCxnSpPr>
            <a:cxnSpLocks/>
          </p:cNvCxnSpPr>
          <p:nvPr/>
        </p:nvCxnSpPr>
        <p:spPr>
          <a:xfrm flipV="1">
            <a:off x="1993262" y="4162676"/>
            <a:ext cx="4135859" cy="98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Прямоугольник 158">
            <a:extLst>
              <a:ext uri="{FF2B5EF4-FFF2-40B4-BE49-F238E27FC236}">
                <a16:creationId xmlns:a16="http://schemas.microsoft.com/office/drawing/2014/main" id="{6E2C05E2-8163-4771-9B74-209C4A8E38CE}"/>
              </a:ext>
            </a:extLst>
          </p:cNvPr>
          <p:cNvSpPr/>
          <p:nvPr/>
        </p:nvSpPr>
        <p:spPr>
          <a:xfrm>
            <a:off x="2895671" y="3594917"/>
            <a:ext cx="1365880" cy="13082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160" name="Надпись 21">
            <a:extLst>
              <a:ext uri="{FF2B5EF4-FFF2-40B4-BE49-F238E27FC236}">
                <a16:creationId xmlns:a16="http://schemas.microsoft.com/office/drawing/2014/main" id="{BF41C1C7-11B1-4FAE-9921-83539417EFBE}"/>
              </a:ext>
            </a:extLst>
          </p:cNvPr>
          <p:cNvSpPr txBox="1"/>
          <p:nvPr/>
        </p:nvSpPr>
        <p:spPr>
          <a:xfrm>
            <a:off x="3110171" y="3797892"/>
            <a:ext cx="948324" cy="811873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ropane </a:t>
            </a:r>
            <a:r>
              <a:rPr lang="en-US" sz="1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re-cooling </a:t>
            </a:r>
            <a:r>
              <a:rPr lang="en-US" sz="1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ystem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3" name="Равнобедренный треугольник 202">
            <a:extLst>
              <a:ext uri="{FF2B5EF4-FFF2-40B4-BE49-F238E27FC236}">
                <a16:creationId xmlns:a16="http://schemas.microsoft.com/office/drawing/2014/main" id="{421D0361-0BCB-4B98-BF07-F4B361DD2B41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5099254" y="4103618"/>
            <a:ext cx="107950" cy="111122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4" name="Равнобедренный треугольник 203">
            <a:extLst>
              <a:ext uri="{FF2B5EF4-FFF2-40B4-BE49-F238E27FC236}">
                <a16:creationId xmlns:a16="http://schemas.microsoft.com/office/drawing/2014/main" id="{C9F0CA43-CEFE-4292-8283-A691C0160C91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2191961" y="4057838"/>
            <a:ext cx="107950" cy="111122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313" name="Прямая соединительная линия 312">
            <a:extLst>
              <a:ext uri="{FF2B5EF4-FFF2-40B4-BE49-F238E27FC236}">
                <a16:creationId xmlns:a16="http://schemas.microsoft.com/office/drawing/2014/main" id="{ED1CBD39-8890-4A43-B814-6F8A4AC2C021}"/>
              </a:ext>
            </a:extLst>
          </p:cNvPr>
          <p:cNvCxnSpPr>
            <a:cxnSpLocks/>
          </p:cNvCxnSpPr>
          <p:nvPr/>
        </p:nvCxnSpPr>
        <p:spPr>
          <a:xfrm flipV="1">
            <a:off x="6904156" y="2015140"/>
            <a:ext cx="85238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7" name="Прямая соединительная линия 326">
            <a:extLst>
              <a:ext uri="{FF2B5EF4-FFF2-40B4-BE49-F238E27FC236}">
                <a16:creationId xmlns:a16="http://schemas.microsoft.com/office/drawing/2014/main" id="{7A70D0AC-B6DF-4C4D-8F50-53012347734A}"/>
              </a:ext>
            </a:extLst>
          </p:cNvPr>
          <p:cNvCxnSpPr>
            <a:cxnSpLocks/>
          </p:cNvCxnSpPr>
          <p:nvPr/>
        </p:nvCxnSpPr>
        <p:spPr>
          <a:xfrm flipV="1">
            <a:off x="7756540" y="2004329"/>
            <a:ext cx="0" cy="127697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0" name="Прямая соединительная линия 329">
            <a:extLst>
              <a:ext uri="{FF2B5EF4-FFF2-40B4-BE49-F238E27FC236}">
                <a16:creationId xmlns:a16="http://schemas.microsoft.com/office/drawing/2014/main" id="{56813641-6067-4C4B-A476-9B5EC332B3C8}"/>
              </a:ext>
            </a:extLst>
          </p:cNvPr>
          <p:cNvCxnSpPr>
            <a:cxnSpLocks/>
          </p:cNvCxnSpPr>
          <p:nvPr/>
        </p:nvCxnSpPr>
        <p:spPr>
          <a:xfrm flipV="1">
            <a:off x="8941874" y="1663802"/>
            <a:ext cx="1" cy="1608953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1" name="Прямая соединительная линия 330">
            <a:extLst>
              <a:ext uri="{FF2B5EF4-FFF2-40B4-BE49-F238E27FC236}">
                <a16:creationId xmlns:a16="http://schemas.microsoft.com/office/drawing/2014/main" id="{749271FC-E432-4CDE-8D10-8DB5628E9B9A}"/>
              </a:ext>
            </a:extLst>
          </p:cNvPr>
          <p:cNvCxnSpPr>
            <a:cxnSpLocks/>
          </p:cNvCxnSpPr>
          <p:nvPr/>
        </p:nvCxnSpPr>
        <p:spPr>
          <a:xfrm>
            <a:off x="8923813" y="1669442"/>
            <a:ext cx="468681" cy="0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4" name="Равнобедренный треугольник 333">
            <a:extLst>
              <a:ext uri="{FF2B5EF4-FFF2-40B4-BE49-F238E27FC236}">
                <a16:creationId xmlns:a16="http://schemas.microsoft.com/office/drawing/2014/main" id="{D289E258-CA44-4228-B57D-AADD80BBEB70}"/>
              </a:ext>
            </a:extLst>
          </p:cNvPr>
          <p:cNvSpPr/>
          <p:nvPr/>
        </p:nvSpPr>
        <p:spPr>
          <a:xfrm rot="5400000">
            <a:off x="7125487" y="1968198"/>
            <a:ext cx="114297" cy="8825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35" name="Равнобедренный треугольник 334">
            <a:extLst>
              <a:ext uri="{FF2B5EF4-FFF2-40B4-BE49-F238E27FC236}">
                <a16:creationId xmlns:a16="http://schemas.microsoft.com/office/drawing/2014/main" id="{2538C433-0522-47B0-85D0-D0A81EAC844B}"/>
              </a:ext>
            </a:extLst>
          </p:cNvPr>
          <p:cNvSpPr/>
          <p:nvPr/>
        </p:nvSpPr>
        <p:spPr>
          <a:xfrm flipV="1">
            <a:off x="7699391" y="2775348"/>
            <a:ext cx="114297" cy="8825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36" name="Равнобедренный треугольник 335">
            <a:extLst>
              <a:ext uri="{FF2B5EF4-FFF2-40B4-BE49-F238E27FC236}">
                <a16:creationId xmlns:a16="http://schemas.microsoft.com/office/drawing/2014/main" id="{67FFA283-DC47-42AF-BD28-286924AFECBE}"/>
              </a:ext>
            </a:extLst>
          </p:cNvPr>
          <p:cNvSpPr/>
          <p:nvPr/>
        </p:nvSpPr>
        <p:spPr>
          <a:xfrm>
            <a:off x="8884725" y="1878029"/>
            <a:ext cx="114297" cy="8825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337" name="Прямая соединительная линия 336">
            <a:extLst>
              <a:ext uri="{FF2B5EF4-FFF2-40B4-BE49-F238E27FC236}">
                <a16:creationId xmlns:a16="http://schemas.microsoft.com/office/drawing/2014/main" id="{45FA8581-221B-4CA6-9DE3-7DAFF26D8619}"/>
              </a:ext>
            </a:extLst>
          </p:cNvPr>
          <p:cNvCxnSpPr>
            <a:cxnSpLocks/>
          </p:cNvCxnSpPr>
          <p:nvPr/>
        </p:nvCxnSpPr>
        <p:spPr>
          <a:xfrm flipH="1">
            <a:off x="9392495" y="1670748"/>
            <a:ext cx="0" cy="3516503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6" name="Прямая соединительная линия 345">
            <a:extLst>
              <a:ext uri="{FF2B5EF4-FFF2-40B4-BE49-F238E27FC236}">
                <a16:creationId xmlns:a16="http://schemas.microsoft.com/office/drawing/2014/main" id="{074D143C-E21B-4487-A08B-046276408276}"/>
              </a:ext>
            </a:extLst>
          </p:cNvPr>
          <p:cNvCxnSpPr>
            <a:cxnSpLocks/>
          </p:cNvCxnSpPr>
          <p:nvPr/>
        </p:nvCxnSpPr>
        <p:spPr>
          <a:xfrm>
            <a:off x="9392495" y="5158806"/>
            <a:ext cx="1175672" cy="0"/>
          </a:xfrm>
          <a:prstGeom prst="line">
            <a:avLst/>
          </a:prstGeom>
          <a:ln w="19050">
            <a:solidFill>
              <a:srgbClr val="C00000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8" name="Прямоугольник 347">
            <a:extLst>
              <a:ext uri="{FF2B5EF4-FFF2-40B4-BE49-F238E27FC236}">
                <a16:creationId xmlns:a16="http://schemas.microsoft.com/office/drawing/2014/main" id="{D2305D17-B13E-4713-98D4-E271ED550BFD}"/>
              </a:ext>
            </a:extLst>
          </p:cNvPr>
          <p:cNvSpPr>
            <a:spLocks noChangeAspect="1"/>
          </p:cNvSpPr>
          <p:nvPr/>
        </p:nvSpPr>
        <p:spPr>
          <a:xfrm>
            <a:off x="9855367" y="5716977"/>
            <a:ext cx="2047875" cy="326693"/>
          </a:xfrm>
          <a:prstGeom prst="rect">
            <a:avLst/>
          </a:prstGeom>
          <a:pattFill prst="dashHorz">
            <a:fgClr>
              <a:schemeClr val="tx1"/>
            </a:fgClr>
            <a:bgClr>
              <a:srgbClr val="B5F4FD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49" name="Равнобедренный треугольник 348">
            <a:extLst>
              <a:ext uri="{FF2B5EF4-FFF2-40B4-BE49-F238E27FC236}">
                <a16:creationId xmlns:a16="http://schemas.microsoft.com/office/drawing/2014/main" id="{E7E9E114-21BE-42BA-8167-0BE5F74B266B}"/>
              </a:ext>
            </a:extLst>
          </p:cNvPr>
          <p:cNvSpPr/>
          <p:nvPr/>
        </p:nvSpPr>
        <p:spPr>
          <a:xfrm flipV="1">
            <a:off x="9335346" y="4432508"/>
            <a:ext cx="114297" cy="8825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50" name="Равнобедренный треугольник 349">
            <a:extLst>
              <a:ext uri="{FF2B5EF4-FFF2-40B4-BE49-F238E27FC236}">
                <a16:creationId xmlns:a16="http://schemas.microsoft.com/office/drawing/2014/main" id="{A4D95A75-EAFE-4713-BC52-004591BCD7B3}"/>
              </a:ext>
            </a:extLst>
          </p:cNvPr>
          <p:cNvSpPr/>
          <p:nvPr/>
        </p:nvSpPr>
        <p:spPr>
          <a:xfrm rot="16200000" flipV="1">
            <a:off x="9813067" y="5131689"/>
            <a:ext cx="114297" cy="88259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pSp>
        <p:nvGrpSpPr>
          <p:cNvPr id="354" name="Группа 353">
            <a:extLst>
              <a:ext uri="{FF2B5EF4-FFF2-40B4-BE49-F238E27FC236}">
                <a16:creationId xmlns:a16="http://schemas.microsoft.com/office/drawing/2014/main" id="{E7FDD75A-90AB-468B-B7D0-D84AD01E80D5}"/>
              </a:ext>
            </a:extLst>
          </p:cNvPr>
          <p:cNvGrpSpPr/>
          <p:nvPr/>
        </p:nvGrpSpPr>
        <p:grpSpPr>
          <a:xfrm>
            <a:off x="8751372" y="2958502"/>
            <a:ext cx="324000" cy="324000"/>
            <a:chOff x="10068170" y="850899"/>
            <a:chExt cx="324000" cy="324000"/>
          </a:xfrm>
        </p:grpSpPr>
        <p:sp>
          <p:nvSpPr>
            <p:cNvPr id="352" name="Овал 351">
              <a:extLst>
                <a:ext uri="{FF2B5EF4-FFF2-40B4-BE49-F238E27FC236}">
                  <a16:creationId xmlns:a16="http://schemas.microsoft.com/office/drawing/2014/main" id="{D8996EB0-884E-4F3D-8587-B91185D5D1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68170" y="850899"/>
              <a:ext cx="324000" cy="324000"/>
            </a:xfrm>
            <a:prstGeom prst="ellipse">
              <a:avLst/>
            </a:prstGeom>
            <a:pattFill prst="dashHorz">
              <a:fgClr>
                <a:srgbClr val="C00000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Равнобедренный треугольник 352">
              <a:extLst>
                <a:ext uri="{FF2B5EF4-FFF2-40B4-BE49-F238E27FC236}">
                  <a16:creationId xmlns:a16="http://schemas.microsoft.com/office/drawing/2014/main" id="{54249E94-E90F-489A-8E97-1397B8D5D7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2706" y="875201"/>
              <a:ext cx="228594" cy="21600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cxnSp>
        <p:nvCxnSpPr>
          <p:cNvPr id="182" name="Прямая соединительная линия 181">
            <a:extLst>
              <a:ext uri="{FF2B5EF4-FFF2-40B4-BE49-F238E27FC236}">
                <a16:creationId xmlns:a16="http://schemas.microsoft.com/office/drawing/2014/main" id="{3B99D214-23AA-465D-BDD9-CE0F04824B21}"/>
              </a:ext>
            </a:extLst>
          </p:cNvPr>
          <p:cNvCxnSpPr>
            <a:cxnSpLocks/>
          </p:cNvCxnSpPr>
          <p:nvPr/>
        </p:nvCxnSpPr>
        <p:spPr>
          <a:xfrm flipV="1">
            <a:off x="5530248" y="3910814"/>
            <a:ext cx="591701" cy="12845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>
            <a:extLst>
              <a:ext uri="{FF2B5EF4-FFF2-40B4-BE49-F238E27FC236}">
                <a16:creationId xmlns:a16="http://schemas.microsoft.com/office/drawing/2014/main" id="{CCB35690-7446-4872-B9B3-A2A0658446FF}"/>
              </a:ext>
            </a:extLst>
          </p:cNvPr>
          <p:cNvCxnSpPr>
            <a:cxnSpLocks/>
          </p:cNvCxnSpPr>
          <p:nvPr/>
        </p:nvCxnSpPr>
        <p:spPr>
          <a:xfrm flipH="1" flipV="1">
            <a:off x="5549482" y="2904960"/>
            <a:ext cx="94492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Прямая соединительная линия 206">
            <a:extLst>
              <a:ext uri="{FF2B5EF4-FFF2-40B4-BE49-F238E27FC236}">
                <a16:creationId xmlns:a16="http://schemas.microsoft.com/office/drawing/2014/main" id="{52CDE572-762D-448E-8F3B-82AAF65EF4BF}"/>
              </a:ext>
            </a:extLst>
          </p:cNvPr>
          <p:cNvCxnSpPr>
            <a:cxnSpLocks/>
          </p:cNvCxnSpPr>
          <p:nvPr/>
        </p:nvCxnSpPr>
        <p:spPr>
          <a:xfrm flipV="1">
            <a:off x="5577770" y="2683222"/>
            <a:ext cx="575468" cy="19234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2" name="Прямая соединительная линия 251">
            <a:extLst>
              <a:ext uri="{FF2B5EF4-FFF2-40B4-BE49-F238E27FC236}">
                <a16:creationId xmlns:a16="http://schemas.microsoft.com/office/drawing/2014/main" id="{28A62CB5-C5DD-4335-822E-3714D6FC4AAF}"/>
              </a:ext>
            </a:extLst>
          </p:cNvPr>
          <p:cNvCxnSpPr>
            <a:cxnSpLocks/>
          </p:cNvCxnSpPr>
          <p:nvPr/>
        </p:nvCxnSpPr>
        <p:spPr>
          <a:xfrm flipH="1" flipV="1">
            <a:off x="5328533" y="2657402"/>
            <a:ext cx="825179" cy="847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8" name="Шестиугольник 257">
            <a:extLst>
              <a:ext uri="{FF2B5EF4-FFF2-40B4-BE49-F238E27FC236}">
                <a16:creationId xmlns:a16="http://schemas.microsoft.com/office/drawing/2014/main" id="{427E2576-3EA0-48A6-9EEF-E1C3687C8C4A}"/>
              </a:ext>
            </a:extLst>
          </p:cNvPr>
          <p:cNvSpPr/>
          <p:nvPr/>
        </p:nvSpPr>
        <p:spPr>
          <a:xfrm rot="5400000">
            <a:off x="5547661" y="1547531"/>
            <a:ext cx="580337" cy="736583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60" name="Прямая соединительная линия 259">
            <a:extLst>
              <a:ext uri="{FF2B5EF4-FFF2-40B4-BE49-F238E27FC236}">
                <a16:creationId xmlns:a16="http://schemas.microsoft.com/office/drawing/2014/main" id="{AE8B4F67-1180-4BB8-BBD1-EC7AB34EAB52}"/>
              </a:ext>
            </a:extLst>
          </p:cNvPr>
          <p:cNvCxnSpPr>
            <a:cxnSpLocks/>
          </p:cNvCxnSpPr>
          <p:nvPr/>
        </p:nvCxnSpPr>
        <p:spPr>
          <a:xfrm>
            <a:off x="5584682" y="1921268"/>
            <a:ext cx="516925" cy="12100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1" name="Прямая соединительная линия 260">
            <a:extLst>
              <a:ext uri="{FF2B5EF4-FFF2-40B4-BE49-F238E27FC236}">
                <a16:creationId xmlns:a16="http://schemas.microsoft.com/office/drawing/2014/main" id="{AD822649-AD1C-4772-8B7C-9C9C7C254BA8}"/>
              </a:ext>
            </a:extLst>
          </p:cNvPr>
          <p:cNvCxnSpPr>
            <a:cxnSpLocks/>
          </p:cNvCxnSpPr>
          <p:nvPr/>
        </p:nvCxnSpPr>
        <p:spPr>
          <a:xfrm flipV="1">
            <a:off x="5586664" y="1796508"/>
            <a:ext cx="516925" cy="121003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3" name="Прямая соединительная линия 262">
            <a:extLst>
              <a:ext uri="{FF2B5EF4-FFF2-40B4-BE49-F238E27FC236}">
                <a16:creationId xmlns:a16="http://schemas.microsoft.com/office/drawing/2014/main" id="{A4DD5247-4095-49EE-B169-4F8E63D2C4A8}"/>
              </a:ext>
            </a:extLst>
          </p:cNvPr>
          <p:cNvCxnSpPr>
            <a:cxnSpLocks/>
          </p:cNvCxnSpPr>
          <p:nvPr/>
        </p:nvCxnSpPr>
        <p:spPr>
          <a:xfrm flipH="1" flipV="1">
            <a:off x="4284489" y="1788640"/>
            <a:ext cx="180815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4" name="Прямая соединительная линия 263">
            <a:extLst>
              <a:ext uri="{FF2B5EF4-FFF2-40B4-BE49-F238E27FC236}">
                <a16:creationId xmlns:a16="http://schemas.microsoft.com/office/drawing/2014/main" id="{5490D73E-9052-41A0-B939-824C9FCC0243}"/>
              </a:ext>
            </a:extLst>
          </p:cNvPr>
          <p:cNvCxnSpPr>
            <a:cxnSpLocks/>
          </p:cNvCxnSpPr>
          <p:nvPr/>
        </p:nvCxnSpPr>
        <p:spPr>
          <a:xfrm flipH="1">
            <a:off x="5208790" y="2042099"/>
            <a:ext cx="871316" cy="17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4" name="Прямая соединительная линия 273">
            <a:extLst>
              <a:ext uri="{FF2B5EF4-FFF2-40B4-BE49-F238E27FC236}">
                <a16:creationId xmlns:a16="http://schemas.microsoft.com/office/drawing/2014/main" id="{9E38AE62-73EA-4894-91B9-38A652AB3B8B}"/>
              </a:ext>
            </a:extLst>
          </p:cNvPr>
          <p:cNvCxnSpPr>
            <a:cxnSpLocks/>
          </p:cNvCxnSpPr>
          <p:nvPr/>
        </p:nvCxnSpPr>
        <p:spPr>
          <a:xfrm flipH="1">
            <a:off x="5009450" y="2252638"/>
            <a:ext cx="21600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5" name="Прямая соединительная линия 274">
            <a:extLst>
              <a:ext uri="{FF2B5EF4-FFF2-40B4-BE49-F238E27FC236}">
                <a16:creationId xmlns:a16="http://schemas.microsoft.com/office/drawing/2014/main" id="{7C252453-52E3-4132-BC0F-BAC63EB0CE4D}"/>
              </a:ext>
            </a:extLst>
          </p:cNvPr>
          <p:cNvCxnSpPr>
            <a:cxnSpLocks/>
          </p:cNvCxnSpPr>
          <p:nvPr/>
        </p:nvCxnSpPr>
        <p:spPr>
          <a:xfrm>
            <a:off x="4993140" y="2252638"/>
            <a:ext cx="0" cy="96245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6" name="Прямая соединительная линия 275">
            <a:extLst>
              <a:ext uri="{FF2B5EF4-FFF2-40B4-BE49-F238E27FC236}">
                <a16:creationId xmlns:a16="http://schemas.microsoft.com/office/drawing/2014/main" id="{B15F1082-67A7-4941-9A10-031FD0A2DE13}"/>
              </a:ext>
            </a:extLst>
          </p:cNvPr>
          <p:cNvCxnSpPr>
            <a:cxnSpLocks/>
          </p:cNvCxnSpPr>
          <p:nvPr/>
        </p:nvCxnSpPr>
        <p:spPr>
          <a:xfrm flipH="1">
            <a:off x="4983481" y="3215096"/>
            <a:ext cx="871315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2" name="Равнобедренный треугольник 201">
            <a:extLst>
              <a:ext uri="{FF2B5EF4-FFF2-40B4-BE49-F238E27FC236}">
                <a16:creationId xmlns:a16="http://schemas.microsoft.com/office/drawing/2014/main" id="{3E15F563-4A2E-42FB-8F09-D5B27A699299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4940048" y="2688298"/>
            <a:ext cx="107947" cy="111125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77" name="Прямая соединительная линия 276">
            <a:extLst>
              <a:ext uri="{FF2B5EF4-FFF2-40B4-BE49-F238E27FC236}">
                <a16:creationId xmlns:a16="http://schemas.microsoft.com/office/drawing/2014/main" id="{7008E2BA-7646-4060-9F0A-4455BBB238C2}"/>
              </a:ext>
            </a:extLst>
          </p:cNvPr>
          <p:cNvCxnSpPr>
            <a:cxnSpLocks/>
          </p:cNvCxnSpPr>
          <p:nvPr/>
        </p:nvCxnSpPr>
        <p:spPr>
          <a:xfrm flipH="1">
            <a:off x="5489467" y="1341746"/>
            <a:ext cx="36000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8" name="Блок-схема: ручное управление 277">
            <a:extLst>
              <a:ext uri="{FF2B5EF4-FFF2-40B4-BE49-F238E27FC236}">
                <a16:creationId xmlns:a16="http://schemas.microsoft.com/office/drawing/2014/main" id="{9FB4205F-1AD9-4EAF-9733-B8EF176B0534}"/>
              </a:ext>
            </a:extLst>
          </p:cNvPr>
          <p:cNvSpPr/>
          <p:nvPr/>
        </p:nvSpPr>
        <p:spPr>
          <a:xfrm rot="5400000" flipH="1" flipV="1">
            <a:off x="5353683" y="1302678"/>
            <a:ext cx="402041" cy="86698"/>
          </a:xfrm>
          <a:prstGeom prst="flowChartManualOperat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69" name="Блок-схема: ручное управление 268">
            <a:extLst>
              <a:ext uri="{FF2B5EF4-FFF2-40B4-BE49-F238E27FC236}">
                <a16:creationId xmlns:a16="http://schemas.microsoft.com/office/drawing/2014/main" id="{4DC7665A-B1E9-4881-BF23-D5B27A9F6FA5}"/>
              </a:ext>
            </a:extLst>
          </p:cNvPr>
          <p:cNvSpPr/>
          <p:nvPr/>
        </p:nvSpPr>
        <p:spPr>
          <a:xfrm rot="16200000" flipV="1">
            <a:off x="4980328" y="2209289"/>
            <a:ext cx="402041" cy="86698"/>
          </a:xfrm>
          <a:prstGeom prst="flowChartManualOperat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79" name="Прямая соединительная линия 278">
            <a:extLst>
              <a:ext uri="{FF2B5EF4-FFF2-40B4-BE49-F238E27FC236}">
                <a16:creationId xmlns:a16="http://schemas.microsoft.com/office/drawing/2014/main" id="{E1276DE7-20BA-4F4C-BADB-46E700824499}"/>
              </a:ext>
            </a:extLst>
          </p:cNvPr>
          <p:cNvCxnSpPr>
            <a:cxnSpLocks/>
          </p:cNvCxnSpPr>
          <p:nvPr/>
        </p:nvCxnSpPr>
        <p:spPr>
          <a:xfrm flipH="1">
            <a:off x="4739146" y="1162252"/>
            <a:ext cx="75898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1" name="Прямая соединительная линия 280">
            <a:extLst>
              <a:ext uri="{FF2B5EF4-FFF2-40B4-BE49-F238E27FC236}">
                <a16:creationId xmlns:a16="http://schemas.microsoft.com/office/drawing/2014/main" id="{59E11A6D-658B-44D0-ADA2-803D58CCB21D}"/>
              </a:ext>
            </a:extLst>
          </p:cNvPr>
          <p:cNvCxnSpPr>
            <a:cxnSpLocks/>
          </p:cNvCxnSpPr>
          <p:nvPr/>
        </p:nvCxnSpPr>
        <p:spPr>
          <a:xfrm flipH="1">
            <a:off x="4287775" y="1296477"/>
            <a:ext cx="758980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2" name="Прямая соединительная линия 281">
            <a:extLst>
              <a:ext uri="{FF2B5EF4-FFF2-40B4-BE49-F238E27FC236}">
                <a16:creationId xmlns:a16="http://schemas.microsoft.com/office/drawing/2014/main" id="{1CA27C2C-06DB-4FE0-910A-C1279C20F564}"/>
              </a:ext>
            </a:extLst>
          </p:cNvPr>
          <p:cNvCxnSpPr>
            <a:cxnSpLocks/>
          </p:cNvCxnSpPr>
          <p:nvPr/>
        </p:nvCxnSpPr>
        <p:spPr>
          <a:xfrm>
            <a:off x="4774446" y="1179164"/>
            <a:ext cx="234927" cy="9336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4" name="Равнобедренный треугольник 283">
            <a:extLst>
              <a:ext uri="{FF2B5EF4-FFF2-40B4-BE49-F238E27FC236}">
                <a16:creationId xmlns:a16="http://schemas.microsoft.com/office/drawing/2014/main" id="{DECFFE9B-D95E-4565-967D-E55E453E3026}"/>
              </a:ext>
            </a:extLst>
          </p:cNvPr>
          <p:cNvSpPr>
            <a:spLocks noChangeAspect="1"/>
          </p:cNvSpPr>
          <p:nvPr/>
        </p:nvSpPr>
        <p:spPr>
          <a:xfrm rot="5400000">
            <a:off x="4986294" y="790030"/>
            <a:ext cx="111163" cy="10799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85" name="Прямая соединительная линия 284">
            <a:extLst>
              <a:ext uri="{FF2B5EF4-FFF2-40B4-BE49-F238E27FC236}">
                <a16:creationId xmlns:a16="http://schemas.microsoft.com/office/drawing/2014/main" id="{A16E8244-53E3-423A-879D-5D1B5C359F0C}"/>
              </a:ext>
            </a:extLst>
          </p:cNvPr>
          <p:cNvCxnSpPr/>
          <p:nvPr/>
        </p:nvCxnSpPr>
        <p:spPr>
          <a:xfrm>
            <a:off x="4888905" y="844858"/>
            <a:ext cx="32755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" name="Надпись 99">
            <a:extLst>
              <a:ext uri="{FF2B5EF4-FFF2-40B4-BE49-F238E27FC236}">
                <a16:creationId xmlns:a16="http://schemas.microsoft.com/office/drawing/2014/main" id="{1F78ED98-F13B-4304-9CCF-BAED2B8F1405}"/>
              </a:ext>
            </a:extLst>
          </p:cNvPr>
          <p:cNvSpPr txBox="1"/>
          <p:nvPr/>
        </p:nvSpPr>
        <p:spPr>
          <a:xfrm>
            <a:off x="5109554" y="834827"/>
            <a:ext cx="466889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7" name="Равнобедренный треугольник 286">
            <a:extLst>
              <a:ext uri="{FF2B5EF4-FFF2-40B4-BE49-F238E27FC236}">
                <a16:creationId xmlns:a16="http://schemas.microsoft.com/office/drawing/2014/main" id="{4C0CCA5D-D3E4-4140-A37C-2908145DAAFB}"/>
              </a:ext>
            </a:extLst>
          </p:cNvPr>
          <p:cNvSpPr>
            <a:spLocks noChangeAspect="1"/>
          </p:cNvSpPr>
          <p:nvPr/>
        </p:nvSpPr>
        <p:spPr>
          <a:xfrm rot="5400000">
            <a:off x="4652784" y="1505621"/>
            <a:ext cx="111163" cy="107997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89" name="Прямая соединительная линия 288">
            <a:extLst>
              <a:ext uri="{FF2B5EF4-FFF2-40B4-BE49-F238E27FC236}">
                <a16:creationId xmlns:a16="http://schemas.microsoft.com/office/drawing/2014/main" id="{F1EBA0BA-F51F-4643-ABA6-DAFBF850D0AD}"/>
              </a:ext>
            </a:extLst>
          </p:cNvPr>
          <p:cNvCxnSpPr/>
          <p:nvPr/>
        </p:nvCxnSpPr>
        <p:spPr>
          <a:xfrm>
            <a:off x="4582032" y="1568554"/>
            <a:ext cx="32755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0" name="Надпись 100">
            <a:extLst>
              <a:ext uri="{FF2B5EF4-FFF2-40B4-BE49-F238E27FC236}">
                <a16:creationId xmlns:a16="http://schemas.microsoft.com/office/drawing/2014/main" id="{582A26F6-6EAE-4C84-857A-B74AC460C454}"/>
              </a:ext>
            </a:extLst>
          </p:cNvPr>
          <p:cNvSpPr txBox="1"/>
          <p:nvPr/>
        </p:nvSpPr>
        <p:spPr>
          <a:xfrm>
            <a:off x="4853835" y="1453904"/>
            <a:ext cx="466889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1" name="Прямая соединительная линия 290">
            <a:extLst>
              <a:ext uri="{FF2B5EF4-FFF2-40B4-BE49-F238E27FC236}">
                <a16:creationId xmlns:a16="http://schemas.microsoft.com/office/drawing/2014/main" id="{8AD0E88C-306E-45E9-9521-D3E5A0F1AAED}"/>
              </a:ext>
            </a:extLst>
          </p:cNvPr>
          <p:cNvCxnSpPr>
            <a:cxnSpLocks/>
          </p:cNvCxnSpPr>
          <p:nvPr/>
        </p:nvCxnSpPr>
        <p:spPr>
          <a:xfrm>
            <a:off x="4293141" y="1289528"/>
            <a:ext cx="0" cy="50260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2" name="Равнобедренный треугольник 291">
            <a:extLst>
              <a:ext uri="{FF2B5EF4-FFF2-40B4-BE49-F238E27FC236}">
                <a16:creationId xmlns:a16="http://schemas.microsoft.com/office/drawing/2014/main" id="{A07C4E57-99AB-46AF-BADD-47DCE8ABFA21}"/>
              </a:ext>
            </a:extLst>
          </p:cNvPr>
          <p:cNvSpPr>
            <a:spLocks noChangeAspect="1"/>
          </p:cNvSpPr>
          <p:nvPr/>
        </p:nvSpPr>
        <p:spPr>
          <a:xfrm flipH="1">
            <a:off x="5795075" y="2261075"/>
            <a:ext cx="107947" cy="111125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93" name="Равнобедренный треугольник 292">
            <a:extLst>
              <a:ext uri="{FF2B5EF4-FFF2-40B4-BE49-F238E27FC236}">
                <a16:creationId xmlns:a16="http://schemas.microsoft.com/office/drawing/2014/main" id="{01DC423C-DD25-4B5D-BF27-5623835DCF59}"/>
              </a:ext>
            </a:extLst>
          </p:cNvPr>
          <p:cNvSpPr>
            <a:spLocks noChangeAspect="1"/>
          </p:cNvSpPr>
          <p:nvPr/>
        </p:nvSpPr>
        <p:spPr>
          <a:xfrm flipH="1">
            <a:off x="5788119" y="1390875"/>
            <a:ext cx="107947" cy="111125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94" name="Равнобедренный треугольник 293">
            <a:extLst>
              <a:ext uri="{FF2B5EF4-FFF2-40B4-BE49-F238E27FC236}">
                <a16:creationId xmlns:a16="http://schemas.microsoft.com/office/drawing/2014/main" id="{0C431871-29DA-4E9E-A23C-94B0BCA3DBD6}"/>
              </a:ext>
            </a:extLst>
          </p:cNvPr>
          <p:cNvSpPr>
            <a:spLocks noChangeAspect="1"/>
          </p:cNvSpPr>
          <p:nvPr/>
        </p:nvSpPr>
        <p:spPr>
          <a:xfrm rot="16200000" flipH="1">
            <a:off x="4416993" y="1237487"/>
            <a:ext cx="107947" cy="111125"/>
          </a:xfrm>
          <a:prstGeom prst="triangl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95" name="Надпись 95">
            <a:extLst>
              <a:ext uri="{FF2B5EF4-FFF2-40B4-BE49-F238E27FC236}">
                <a16:creationId xmlns:a16="http://schemas.microsoft.com/office/drawing/2014/main" id="{1EE4D218-16BB-4CDB-A441-9A654C40C4E7}"/>
              </a:ext>
            </a:extLst>
          </p:cNvPr>
          <p:cNvSpPr txBox="1"/>
          <p:nvPr/>
        </p:nvSpPr>
        <p:spPr>
          <a:xfrm>
            <a:off x="6414320" y="1796508"/>
            <a:ext cx="471088" cy="2452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6" name="Надпись 95">
            <a:extLst>
              <a:ext uri="{FF2B5EF4-FFF2-40B4-BE49-F238E27FC236}">
                <a16:creationId xmlns:a16="http://schemas.microsoft.com/office/drawing/2014/main" id="{CE82E006-3DB0-4A61-BD50-FFFC1DF78DF1}"/>
              </a:ext>
            </a:extLst>
          </p:cNvPr>
          <p:cNvSpPr txBox="1"/>
          <p:nvPr/>
        </p:nvSpPr>
        <p:spPr>
          <a:xfrm>
            <a:off x="6196383" y="1721033"/>
            <a:ext cx="471088" cy="2452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7" name="Надпись 95">
            <a:extLst>
              <a:ext uri="{FF2B5EF4-FFF2-40B4-BE49-F238E27FC236}">
                <a16:creationId xmlns:a16="http://schemas.microsoft.com/office/drawing/2014/main" id="{CCF4B910-5AE7-4390-A711-5E4187A317AB}"/>
              </a:ext>
            </a:extLst>
          </p:cNvPr>
          <p:cNvSpPr txBox="1"/>
          <p:nvPr/>
        </p:nvSpPr>
        <p:spPr>
          <a:xfrm>
            <a:off x="5549482" y="1036245"/>
            <a:ext cx="471088" cy="2452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8" name="Надпись 88">
            <a:extLst>
              <a:ext uri="{FF2B5EF4-FFF2-40B4-BE49-F238E27FC236}">
                <a16:creationId xmlns:a16="http://schemas.microsoft.com/office/drawing/2014/main" id="{28C15E62-ACC3-4994-B91B-A4F6588551D2}"/>
              </a:ext>
            </a:extLst>
          </p:cNvPr>
          <p:cNvSpPr txBox="1"/>
          <p:nvPr/>
        </p:nvSpPr>
        <p:spPr>
          <a:xfrm>
            <a:off x="6080106" y="3525001"/>
            <a:ext cx="507988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MR5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9" name="Надпись 91">
            <a:extLst>
              <a:ext uri="{FF2B5EF4-FFF2-40B4-BE49-F238E27FC236}">
                <a16:creationId xmlns:a16="http://schemas.microsoft.com/office/drawing/2014/main" id="{25B86D30-6DB5-4C42-9D8B-E481C9F5B47F}"/>
              </a:ext>
            </a:extLst>
          </p:cNvPr>
          <p:cNvSpPr txBox="1"/>
          <p:nvPr/>
        </p:nvSpPr>
        <p:spPr>
          <a:xfrm>
            <a:off x="4095277" y="1009903"/>
            <a:ext cx="381922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N2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0" name="Надпись 91">
            <a:extLst>
              <a:ext uri="{FF2B5EF4-FFF2-40B4-BE49-F238E27FC236}">
                <a16:creationId xmlns:a16="http://schemas.microsoft.com/office/drawing/2014/main" id="{D3B36236-661F-425A-A6DE-539D4E2C749C}"/>
              </a:ext>
            </a:extLst>
          </p:cNvPr>
          <p:cNvSpPr txBox="1"/>
          <p:nvPr/>
        </p:nvSpPr>
        <p:spPr>
          <a:xfrm>
            <a:off x="5137572" y="1803876"/>
            <a:ext cx="381922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N3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1" name="Надпись 91">
            <a:extLst>
              <a:ext uri="{FF2B5EF4-FFF2-40B4-BE49-F238E27FC236}">
                <a16:creationId xmlns:a16="http://schemas.microsoft.com/office/drawing/2014/main" id="{CE130470-0509-4F43-8DFE-0CFDAF0B0135}"/>
              </a:ext>
            </a:extLst>
          </p:cNvPr>
          <p:cNvSpPr txBox="1"/>
          <p:nvPr/>
        </p:nvSpPr>
        <p:spPr>
          <a:xfrm>
            <a:off x="4544428" y="3022587"/>
            <a:ext cx="381922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N4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2" name="Надпись 91">
            <a:extLst>
              <a:ext uri="{FF2B5EF4-FFF2-40B4-BE49-F238E27FC236}">
                <a16:creationId xmlns:a16="http://schemas.microsoft.com/office/drawing/2014/main" id="{0FF2B363-45E1-4099-BB48-7EADC2A2ABB1}"/>
              </a:ext>
            </a:extLst>
          </p:cNvPr>
          <p:cNvSpPr txBox="1"/>
          <p:nvPr/>
        </p:nvSpPr>
        <p:spPr>
          <a:xfrm>
            <a:off x="5925955" y="2218694"/>
            <a:ext cx="381922" cy="2569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N5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4" name="Надпись 81">
            <a:extLst>
              <a:ext uri="{FF2B5EF4-FFF2-40B4-BE49-F238E27FC236}">
                <a16:creationId xmlns:a16="http://schemas.microsoft.com/office/drawing/2014/main" id="{D4E38B34-F37F-41CE-B68E-2730AD58BEFD}"/>
              </a:ext>
            </a:extLst>
          </p:cNvPr>
          <p:cNvSpPr txBox="1"/>
          <p:nvPr/>
        </p:nvSpPr>
        <p:spPr>
          <a:xfrm>
            <a:off x="6366105" y="1376279"/>
            <a:ext cx="2011676" cy="3912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101E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G5</a:t>
            </a:r>
            <a:r>
              <a:rPr lang="en-US" sz="2000" dirty="0">
                <a:solidFill>
                  <a:srgbClr val="0101E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&lt; 111 K</a:t>
            </a:r>
            <a:endParaRPr lang="ru-RU" sz="2000" dirty="0">
              <a:solidFill>
                <a:srgbClr val="0101E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7" name="Надпись 81">
            <a:extLst>
              <a:ext uri="{FF2B5EF4-FFF2-40B4-BE49-F238E27FC236}">
                <a16:creationId xmlns:a16="http://schemas.microsoft.com/office/drawing/2014/main" id="{95B37DD5-0308-452F-BA0D-51610B99EA84}"/>
              </a:ext>
            </a:extLst>
          </p:cNvPr>
          <p:cNvSpPr txBox="1"/>
          <p:nvPr/>
        </p:nvSpPr>
        <p:spPr>
          <a:xfrm>
            <a:off x="1396181" y="846805"/>
            <a:ext cx="2880893" cy="3912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101E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NITROGEN CYCLE</a:t>
            </a:r>
            <a:endParaRPr lang="ru-RU" sz="2000" dirty="0">
              <a:solidFill>
                <a:srgbClr val="0101E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8" name="Надпись 99">
            <a:extLst>
              <a:ext uri="{FF2B5EF4-FFF2-40B4-BE49-F238E27FC236}">
                <a16:creationId xmlns:a16="http://schemas.microsoft.com/office/drawing/2014/main" id="{C263F8EB-BF00-4676-9CCB-4608D0D87DA7}"/>
              </a:ext>
            </a:extLst>
          </p:cNvPr>
          <p:cNvSpPr txBox="1"/>
          <p:nvPr/>
        </p:nvSpPr>
        <p:spPr>
          <a:xfrm>
            <a:off x="8057899" y="3766024"/>
            <a:ext cx="2034945" cy="2569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LNG </a:t>
            </a: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A1FC048-53C6-4D16-9698-7C829E6D80B4}"/>
              </a:ext>
            </a:extLst>
          </p:cNvPr>
          <p:cNvSpPr/>
          <p:nvPr/>
        </p:nvSpPr>
        <p:spPr>
          <a:xfrm>
            <a:off x="4083386" y="691667"/>
            <a:ext cx="2981942" cy="2752190"/>
          </a:xfrm>
          <a:prstGeom prst="rect">
            <a:avLst/>
          </a:prstGeom>
          <a:noFill/>
          <a:ln>
            <a:solidFill>
              <a:srgbClr val="0101E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7891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2781</TotalTime>
  <Words>924</Words>
  <Application>Microsoft Office PowerPoint</Application>
  <PresentationFormat>Широкоэкранный</PresentationFormat>
  <Paragraphs>408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Тема Office</vt:lpstr>
      <vt:lpstr>Cover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Системы сжижения, хранения и транспортирования природного газа</dc:title>
  <dc:creator>Иван Баранов</dc:creator>
  <cp:lastModifiedBy>Иван Баранов</cp:lastModifiedBy>
  <cp:revision>81</cp:revision>
  <dcterms:created xsi:type="dcterms:W3CDTF">2021-04-16T15:31:19Z</dcterms:created>
  <dcterms:modified xsi:type="dcterms:W3CDTF">2021-04-22T20:43:38Z</dcterms:modified>
</cp:coreProperties>
</file>