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7559675" cx="10691800"/>
  <p:notesSz cx="9926625" cy="6797675"/>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381">
          <p15:clr>
            <a:srgbClr val="A4A3A4"/>
          </p15:clr>
        </p15:guide>
        <p15:guide id="2" pos="3368">
          <p15:clr>
            <a:srgbClr val="A4A3A4"/>
          </p15:clr>
        </p15:guide>
      </p15:sldGuideLst>
    </p:ext>
    <p:ext uri="http://customooxmlschemas.google.com/">
      <go:slidesCustomData xmlns:go="http://customooxmlschemas.google.com/" r:id="rId15" roundtripDataSignature="AMtx7mikg+iwtNdbBmpCOQR95DPur5zG5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381" orient="horz"/>
        <p:guide pos="3368"/>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customschemas.google.com/relationships/presentationmetadata" Target="metadata"/><Relationship Id="rId14" Type="http://schemas.openxmlformats.org/officeDocument/2006/relationships/slide" Target="slides/slide9.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4302125" cy="341313"/>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622925" y="0"/>
            <a:ext cx="4302125" cy="341313"/>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341688" y="849313"/>
            <a:ext cx="3243262" cy="229393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92188" y="3271838"/>
            <a:ext cx="7942262" cy="2676525"/>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456363"/>
            <a:ext cx="4302125" cy="341312"/>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622925" y="6456363"/>
            <a:ext cx="4302125" cy="341312"/>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3341688" y="849313"/>
            <a:ext cx="3243262" cy="229393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992188" y="3271838"/>
            <a:ext cx="7942262" cy="26765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en-US"/>
              <a:t>Уважаемые члены совета, вашему вниманию предлагается доклад по диссертационной работе «</a:t>
            </a:r>
            <a:r>
              <a:rPr b="0" lang="en-US" sz="1200">
                <a:solidFill>
                  <a:srgbClr val="445263"/>
                </a:solidFill>
                <a:latin typeface="Calibri"/>
                <a:ea typeface="Calibri"/>
                <a:cs typeface="Calibri"/>
                <a:sym typeface="Calibri"/>
              </a:rPr>
              <a:t>Анализ энергетической эффективности </a:t>
            </a:r>
            <a:br>
              <a:rPr b="0" lang="en-US" sz="1200">
                <a:solidFill>
                  <a:srgbClr val="445263"/>
                </a:solidFill>
                <a:latin typeface="Calibri"/>
                <a:ea typeface="Calibri"/>
                <a:cs typeface="Calibri"/>
                <a:sym typeface="Calibri"/>
              </a:rPr>
            </a:br>
            <a:r>
              <a:rPr b="0" lang="en-US" sz="1200">
                <a:solidFill>
                  <a:srgbClr val="445263"/>
                </a:solidFill>
                <a:latin typeface="Calibri"/>
                <a:ea typeface="Calibri"/>
                <a:cs typeface="Calibri"/>
                <a:sym typeface="Calibri"/>
              </a:rPr>
              <a:t>систем утилизации теплоты вытяжного воздуха активного типа». </a:t>
            </a:r>
            <a:endParaRPr/>
          </a:p>
          <a:p>
            <a:pPr indent="0" lvl="0" marL="0" rtl="0" algn="l">
              <a:spcBef>
                <a:spcPts val="0"/>
              </a:spcBef>
              <a:spcAft>
                <a:spcPts val="0"/>
              </a:spcAft>
              <a:buNone/>
            </a:pPr>
            <a:r>
              <a:rPr b="0" lang="en-US" sz="1200">
                <a:solidFill>
                  <a:srgbClr val="445263"/>
                </a:solidFill>
                <a:latin typeface="Calibri"/>
                <a:ea typeface="Calibri"/>
                <a:cs typeface="Calibri"/>
                <a:sym typeface="Calibri"/>
              </a:rPr>
              <a:t>Научным руководителем данной работы является Сулин Александр Борисович.</a:t>
            </a:r>
            <a:endParaRPr b="0"/>
          </a:p>
        </p:txBody>
      </p:sp>
      <p:sp>
        <p:nvSpPr>
          <p:cNvPr id="87" name="Google Shape;87;p1:notes"/>
          <p:cNvSpPr txBox="1"/>
          <p:nvPr>
            <p:ph idx="12" type="sldNum"/>
          </p:nvPr>
        </p:nvSpPr>
        <p:spPr>
          <a:xfrm>
            <a:off x="5622925" y="6456363"/>
            <a:ext cx="4302125" cy="34131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2:notes"/>
          <p:cNvSpPr txBox="1"/>
          <p:nvPr>
            <p:ph idx="1" type="body"/>
          </p:nvPr>
        </p:nvSpPr>
        <p:spPr>
          <a:xfrm>
            <a:off x="992188" y="3271838"/>
            <a:ext cx="7942262" cy="267652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2:notes"/>
          <p:cNvSpPr/>
          <p:nvPr>
            <p:ph idx="2" type="sldImg"/>
          </p:nvPr>
        </p:nvSpPr>
        <p:spPr>
          <a:xfrm>
            <a:off x="3341688" y="849313"/>
            <a:ext cx="3243262" cy="22939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d379dba8a5_0_9:notes"/>
          <p:cNvSpPr txBox="1"/>
          <p:nvPr>
            <p:ph idx="1" type="body"/>
          </p:nvPr>
        </p:nvSpPr>
        <p:spPr>
          <a:xfrm>
            <a:off x="992188" y="3271838"/>
            <a:ext cx="7942200" cy="2676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gd379dba8a5_0_9:notes"/>
          <p:cNvSpPr/>
          <p:nvPr>
            <p:ph idx="2" type="sldImg"/>
          </p:nvPr>
        </p:nvSpPr>
        <p:spPr>
          <a:xfrm>
            <a:off x="3341688" y="849313"/>
            <a:ext cx="3243300" cy="229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d379dba8a5_0_63:notes"/>
          <p:cNvSpPr txBox="1"/>
          <p:nvPr>
            <p:ph idx="1" type="body"/>
          </p:nvPr>
        </p:nvSpPr>
        <p:spPr>
          <a:xfrm>
            <a:off x="992188" y="3271838"/>
            <a:ext cx="7942200" cy="2676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gd379dba8a5_0_63:notes"/>
          <p:cNvSpPr/>
          <p:nvPr>
            <p:ph idx="2" type="sldImg"/>
          </p:nvPr>
        </p:nvSpPr>
        <p:spPr>
          <a:xfrm>
            <a:off x="3341688" y="849313"/>
            <a:ext cx="3243300" cy="229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d379dba8a5_0_28:notes"/>
          <p:cNvSpPr txBox="1"/>
          <p:nvPr>
            <p:ph idx="1" type="body"/>
          </p:nvPr>
        </p:nvSpPr>
        <p:spPr>
          <a:xfrm>
            <a:off x="992188" y="3271838"/>
            <a:ext cx="7942200" cy="2676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gd379dba8a5_0_28:notes"/>
          <p:cNvSpPr/>
          <p:nvPr>
            <p:ph idx="2" type="sldImg"/>
          </p:nvPr>
        </p:nvSpPr>
        <p:spPr>
          <a:xfrm>
            <a:off x="3341688" y="849313"/>
            <a:ext cx="3243300" cy="229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d379dba8a5_0_94:notes"/>
          <p:cNvSpPr txBox="1"/>
          <p:nvPr>
            <p:ph idx="1" type="body"/>
          </p:nvPr>
        </p:nvSpPr>
        <p:spPr>
          <a:xfrm>
            <a:off x="992188" y="3271838"/>
            <a:ext cx="7942200" cy="2676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gd379dba8a5_0_94:notes"/>
          <p:cNvSpPr/>
          <p:nvPr>
            <p:ph idx="2" type="sldImg"/>
          </p:nvPr>
        </p:nvSpPr>
        <p:spPr>
          <a:xfrm>
            <a:off x="3341688" y="849313"/>
            <a:ext cx="3243300" cy="229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d379dba8a5_0_50:notes"/>
          <p:cNvSpPr txBox="1"/>
          <p:nvPr>
            <p:ph idx="1" type="body"/>
          </p:nvPr>
        </p:nvSpPr>
        <p:spPr>
          <a:xfrm>
            <a:off x="992188" y="3271838"/>
            <a:ext cx="7942200" cy="2676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gd379dba8a5_0_50:notes"/>
          <p:cNvSpPr/>
          <p:nvPr>
            <p:ph idx="2" type="sldImg"/>
          </p:nvPr>
        </p:nvSpPr>
        <p:spPr>
          <a:xfrm>
            <a:off x="3341688" y="849313"/>
            <a:ext cx="3243300" cy="229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d379dba8a5_0_140:notes"/>
          <p:cNvSpPr txBox="1"/>
          <p:nvPr>
            <p:ph idx="1" type="body"/>
          </p:nvPr>
        </p:nvSpPr>
        <p:spPr>
          <a:xfrm>
            <a:off x="992188" y="3271838"/>
            <a:ext cx="7942200" cy="2676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gd379dba8a5_0_140:notes"/>
          <p:cNvSpPr/>
          <p:nvPr>
            <p:ph idx="2" type="sldImg"/>
          </p:nvPr>
        </p:nvSpPr>
        <p:spPr>
          <a:xfrm>
            <a:off x="3341688" y="849313"/>
            <a:ext cx="3243300" cy="229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d379dba8a5_0_158:notes"/>
          <p:cNvSpPr txBox="1"/>
          <p:nvPr>
            <p:ph idx="1" type="body"/>
          </p:nvPr>
        </p:nvSpPr>
        <p:spPr>
          <a:xfrm>
            <a:off x="992188" y="3271838"/>
            <a:ext cx="7942200" cy="2676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gd379dba8a5_0_158:notes"/>
          <p:cNvSpPr/>
          <p:nvPr>
            <p:ph idx="2" type="sldImg"/>
          </p:nvPr>
        </p:nvSpPr>
        <p:spPr>
          <a:xfrm>
            <a:off x="3341688" y="849313"/>
            <a:ext cx="3243300" cy="229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7"/>
          <p:cNvSpPr txBox="1"/>
          <p:nvPr>
            <p:ph type="ctrTitle"/>
          </p:nvPr>
        </p:nvSpPr>
        <p:spPr>
          <a:xfrm>
            <a:off x="801886" y="1237197"/>
            <a:ext cx="9088041" cy="2631887"/>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614"/>
              <a:buFont typeface="Arial"/>
              <a:buNone/>
              <a:defRPr sz="6614"/>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7"/>
          <p:cNvSpPr txBox="1"/>
          <p:nvPr>
            <p:ph idx="1" type="subTitle"/>
          </p:nvPr>
        </p:nvSpPr>
        <p:spPr>
          <a:xfrm>
            <a:off x="1336477" y="3970580"/>
            <a:ext cx="8018860" cy="1825171"/>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102"/>
              </a:spcBef>
              <a:spcAft>
                <a:spcPts val="0"/>
              </a:spcAft>
              <a:buClr>
                <a:schemeClr val="dk1"/>
              </a:buClr>
              <a:buSzPts val="2646"/>
              <a:buNone/>
              <a:defRPr sz="2646"/>
            </a:lvl1pPr>
            <a:lvl2pPr lvl="1" algn="ctr">
              <a:lnSpc>
                <a:spcPct val="90000"/>
              </a:lnSpc>
              <a:spcBef>
                <a:spcPts val="551"/>
              </a:spcBef>
              <a:spcAft>
                <a:spcPts val="0"/>
              </a:spcAft>
              <a:buClr>
                <a:schemeClr val="dk1"/>
              </a:buClr>
              <a:buSzPts val="2205"/>
              <a:buNone/>
              <a:defRPr sz="2205"/>
            </a:lvl2pPr>
            <a:lvl3pPr lvl="2" algn="ctr">
              <a:lnSpc>
                <a:spcPct val="90000"/>
              </a:lnSpc>
              <a:spcBef>
                <a:spcPts val="551"/>
              </a:spcBef>
              <a:spcAft>
                <a:spcPts val="0"/>
              </a:spcAft>
              <a:buClr>
                <a:schemeClr val="dk1"/>
              </a:buClr>
              <a:buSzPts val="1984"/>
              <a:buNone/>
              <a:defRPr sz="1984"/>
            </a:lvl3pPr>
            <a:lvl4pPr lvl="3" algn="ctr">
              <a:lnSpc>
                <a:spcPct val="90000"/>
              </a:lnSpc>
              <a:spcBef>
                <a:spcPts val="551"/>
              </a:spcBef>
              <a:spcAft>
                <a:spcPts val="0"/>
              </a:spcAft>
              <a:buClr>
                <a:schemeClr val="dk1"/>
              </a:buClr>
              <a:buSzPts val="1764"/>
              <a:buNone/>
              <a:defRPr sz="1764"/>
            </a:lvl4pPr>
            <a:lvl5pPr lvl="4" algn="ctr">
              <a:lnSpc>
                <a:spcPct val="90000"/>
              </a:lnSpc>
              <a:spcBef>
                <a:spcPts val="551"/>
              </a:spcBef>
              <a:spcAft>
                <a:spcPts val="0"/>
              </a:spcAft>
              <a:buClr>
                <a:schemeClr val="dk1"/>
              </a:buClr>
              <a:buSzPts val="1764"/>
              <a:buNone/>
              <a:defRPr sz="1764"/>
            </a:lvl5pPr>
            <a:lvl6pPr lvl="5" algn="ctr">
              <a:lnSpc>
                <a:spcPct val="90000"/>
              </a:lnSpc>
              <a:spcBef>
                <a:spcPts val="551"/>
              </a:spcBef>
              <a:spcAft>
                <a:spcPts val="0"/>
              </a:spcAft>
              <a:buClr>
                <a:schemeClr val="dk1"/>
              </a:buClr>
              <a:buSzPts val="1764"/>
              <a:buNone/>
              <a:defRPr sz="1764"/>
            </a:lvl6pPr>
            <a:lvl7pPr lvl="6" algn="ctr">
              <a:lnSpc>
                <a:spcPct val="90000"/>
              </a:lnSpc>
              <a:spcBef>
                <a:spcPts val="551"/>
              </a:spcBef>
              <a:spcAft>
                <a:spcPts val="0"/>
              </a:spcAft>
              <a:buClr>
                <a:schemeClr val="dk1"/>
              </a:buClr>
              <a:buSzPts val="1764"/>
              <a:buNone/>
              <a:defRPr sz="1764"/>
            </a:lvl7pPr>
            <a:lvl8pPr lvl="7" algn="ctr">
              <a:lnSpc>
                <a:spcPct val="90000"/>
              </a:lnSpc>
              <a:spcBef>
                <a:spcPts val="551"/>
              </a:spcBef>
              <a:spcAft>
                <a:spcPts val="0"/>
              </a:spcAft>
              <a:buClr>
                <a:schemeClr val="dk1"/>
              </a:buClr>
              <a:buSzPts val="1764"/>
              <a:buNone/>
              <a:defRPr sz="1764"/>
            </a:lvl8pPr>
            <a:lvl9pPr lvl="8" algn="ctr">
              <a:lnSpc>
                <a:spcPct val="90000"/>
              </a:lnSpc>
              <a:spcBef>
                <a:spcPts val="551"/>
              </a:spcBef>
              <a:spcAft>
                <a:spcPts val="0"/>
              </a:spcAft>
              <a:buClr>
                <a:schemeClr val="dk1"/>
              </a:buClr>
              <a:buSzPts val="1764"/>
              <a:buNone/>
              <a:defRPr sz="1764"/>
            </a:lvl9pPr>
          </a:lstStyle>
          <a:p/>
        </p:txBody>
      </p:sp>
      <p:sp>
        <p:nvSpPr>
          <p:cNvPr id="18" name="Google Shape;18;p7"/>
          <p:cNvSpPr txBox="1"/>
          <p:nvPr>
            <p:ph idx="10" type="dt"/>
          </p:nvPr>
        </p:nvSpPr>
        <p:spPr>
          <a:xfrm>
            <a:off x="307752" y="7049762"/>
            <a:ext cx="1008112" cy="40248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7"/>
          <p:cNvSpPr txBox="1"/>
          <p:nvPr>
            <p:ph idx="11" type="ftr"/>
          </p:nvPr>
        </p:nvSpPr>
        <p:spPr>
          <a:xfrm>
            <a:off x="1459880" y="7049762"/>
            <a:ext cx="8064895" cy="40248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7"/>
          <p:cNvSpPr txBox="1"/>
          <p:nvPr>
            <p:ph idx="12" type="sldNum"/>
          </p:nvPr>
        </p:nvSpPr>
        <p:spPr>
          <a:xfrm>
            <a:off x="9666386" y="7049762"/>
            <a:ext cx="720080" cy="40248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6"/>
          <p:cNvSpPr txBox="1"/>
          <p:nvPr>
            <p:ph type="title"/>
          </p:nvPr>
        </p:nvSpPr>
        <p:spPr>
          <a:xfrm>
            <a:off x="307752" y="251445"/>
            <a:ext cx="10081120" cy="71305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6"/>
          <p:cNvSpPr txBox="1"/>
          <p:nvPr>
            <p:ph idx="1" type="body"/>
          </p:nvPr>
        </p:nvSpPr>
        <p:spPr>
          <a:xfrm rot="5400000">
            <a:off x="2537607" y="-1042306"/>
            <a:ext cx="5621409" cy="1008112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102"/>
              </a:spcBef>
              <a:spcAft>
                <a:spcPts val="0"/>
              </a:spcAft>
              <a:buClr>
                <a:schemeClr val="dk1"/>
              </a:buClr>
              <a:buSzPts val="1800"/>
              <a:buChar char="•"/>
              <a:defRPr/>
            </a:lvl1pPr>
            <a:lvl2pPr indent="-342900" lvl="1" marL="914400" algn="l">
              <a:lnSpc>
                <a:spcPct val="90000"/>
              </a:lnSpc>
              <a:spcBef>
                <a:spcPts val="551"/>
              </a:spcBef>
              <a:spcAft>
                <a:spcPts val="0"/>
              </a:spcAft>
              <a:buClr>
                <a:schemeClr val="dk1"/>
              </a:buClr>
              <a:buSzPts val="1800"/>
              <a:buChar char="•"/>
              <a:defRPr/>
            </a:lvl2pPr>
            <a:lvl3pPr indent="-342900" lvl="2" marL="1371600" algn="l">
              <a:lnSpc>
                <a:spcPct val="90000"/>
              </a:lnSpc>
              <a:spcBef>
                <a:spcPts val="551"/>
              </a:spcBef>
              <a:spcAft>
                <a:spcPts val="0"/>
              </a:spcAft>
              <a:buClr>
                <a:schemeClr val="dk1"/>
              </a:buClr>
              <a:buSzPts val="1800"/>
              <a:buChar char="•"/>
              <a:defRPr/>
            </a:lvl3pPr>
            <a:lvl4pPr indent="-342900" lvl="3" marL="1828800" algn="l">
              <a:lnSpc>
                <a:spcPct val="90000"/>
              </a:lnSpc>
              <a:spcBef>
                <a:spcPts val="551"/>
              </a:spcBef>
              <a:spcAft>
                <a:spcPts val="0"/>
              </a:spcAft>
              <a:buClr>
                <a:schemeClr val="dk1"/>
              </a:buClr>
              <a:buSzPts val="1800"/>
              <a:buChar char="•"/>
              <a:defRPr/>
            </a:lvl4pPr>
            <a:lvl5pPr indent="-342900" lvl="4" marL="2286000" algn="l">
              <a:lnSpc>
                <a:spcPct val="90000"/>
              </a:lnSpc>
              <a:spcBef>
                <a:spcPts val="551"/>
              </a:spcBef>
              <a:spcAft>
                <a:spcPts val="0"/>
              </a:spcAft>
              <a:buClr>
                <a:schemeClr val="dk1"/>
              </a:buClr>
              <a:buSzPts val="1800"/>
              <a:buChar char="•"/>
              <a:defRPr/>
            </a:lvl5pPr>
            <a:lvl6pPr indent="-342900" lvl="5" marL="2743200" algn="l">
              <a:lnSpc>
                <a:spcPct val="90000"/>
              </a:lnSpc>
              <a:spcBef>
                <a:spcPts val="551"/>
              </a:spcBef>
              <a:spcAft>
                <a:spcPts val="0"/>
              </a:spcAft>
              <a:buClr>
                <a:schemeClr val="dk1"/>
              </a:buClr>
              <a:buSzPts val="1800"/>
              <a:buChar char="•"/>
              <a:defRPr/>
            </a:lvl6pPr>
            <a:lvl7pPr indent="-342900" lvl="6" marL="3200400" algn="l">
              <a:lnSpc>
                <a:spcPct val="90000"/>
              </a:lnSpc>
              <a:spcBef>
                <a:spcPts val="551"/>
              </a:spcBef>
              <a:spcAft>
                <a:spcPts val="0"/>
              </a:spcAft>
              <a:buClr>
                <a:schemeClr val="dk1"/>
              </a:buClr>
              <a:buSzPts val="1800"/>
              <a:buChar char="•"/>
              <a:defRPr/>
            </a:lvl7pPr>
            <a:lvl8pPr indent="-342900" lvl="7" marL="3657600" algn="l">
              <a:lnSpc>
                <a:spcPct val="90000"/>
              </a:lnSpc>
              <a:spcBef>
                <a:spcPts val="551"/>
              </a:spcBef>
              <a:spcAft>
                <a:spcPts val="0"/>
              </a:spcAft>
              <a:buClr>
                <a:schemeClr val="dk1"/>
              </a:buClr>
              <a:buSzPts val="1800"/>
              <a:buChar char="•"/>
              <a:defRPr/>
            </a:lvl8pPr>
            <a:lvl9pPr indent="-342900" lvl="8" marL="4114800" algn="l">
              <a:lnSpc>
                <a:spcPct val="90000"/>
              </a:lnSpc>
              <a:spcBef>
                <a:spcPts val="551"/>
              </a:spcBef>
              <a:spcAft>
                <a:spcPts val="0"/>
              </a:spcAft>
              <a:buClr>
                <a:schemeClr val="dk1"/>
              </a:buClr>
              <a:buSzPts val="1800"/>
              <a:buChar char="•"/>
              <a:defRPr/>
            </a:lvl9pPr>
          </a:lstStyle>
          <a:p/>
        </p:txBody>
      </p:sp>
      <p:sp>
        <p:nvSpPr>
          <p:cNvPr id="75" name="Google Shape;75;p16"/>
          <p:cNvSpPr txBox="1"/>
          <p:nvPr>
            <p:ph idx="10" type="dt"/>
          </p:nvPr>
        </p:nvSpPr>
        <p:spPr>
          <a:xfrm>
            <a:off x="307752" y="7049762"/>
            <a:ext cx="1008112" cy="40248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6"/>
          <p:cNvSpPr txBox="1"/>
          <p:nvPr>
            <p:ph idx="11" type="ftr"/>
          </p:nvPr>
        </p:nvSpPr>
        <p:spPr>
          <a:xfrm>
            <a:off x="1459880" y="7049762"/>
            <a:ext cx="8064895" cy="40248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6"/>
          <p:cNvSpPr txBox="1"/>
          <p:nvPr>
            <p:ph idx="12" type="sldNum"/>
          </p:nvPr>
        </p:nvSpPr>
        <p:spPr>
          <a:xfrm>
            <a:off x="9666386" y="7049762"/>
            <a:ext cx="720080" cy="40248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7"/>
          <p:cNvSpPr txBox="1"/>
          <p:nvPr>
            <p:ph type="title"/>
          </p:nvPr>
        </p:nvSpPr>
        <p:spPr>
          <a:xfrm rot="5400000">
            <a:off x="5600802" y="2453009"/>
            <a:ext cx="6406475" cy="230542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7"/>
          <p:cNvSpPr txBox="1"/>
          <p:nvPr>
            <p:ph idx="1" type="body"/>
          </p:nvPr>
        </p:nvSpPr>
        <p:spPr>
          <a:xfrm rot="5400000">
            <a:off x="923135" y="214411"/>
            <a:ext cx="6406475" cy="67826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102"/>
              </a:spcBef>
              <a:spcAft>
                <a:spcPts val="0"/>
              </a:spcAft>
              <a:buClr>
                <a:schemeClr val="dk1"/>
              </a:buClr>
              <a:buSzPts val="1800"/>
              <a:buChar char="•"/>
              <a:defRPr/>
            </a:lvl1pPr>
            <a:lvl2pPr indent="-342900" lvl="1" marL="914400" algn="l">
              <a:lnSpc>
                <a:spcPct val="90000"/>
              </a:lnSpc>
              <a:spcBef>
                <a:spcPts val="551"/>
              </a:spcBef>
              <a:spcAft>
                <a:spcPts val="0"/>
              </a:spcAft>
              <a:buClr>
                <a:schemeClr val="dk1"/>
              </a:buClr>
              <a:buSzPts val="1800"/>
              <a:buChar char="•"/>
              <a:defRPr/>
            </a:lvl2pPr>
            <a:lvl3pPr indent="-342900" lvl="2" marL="1371600" algn="l">
              <a:lnSpc>
                <a:spcPct val="90000"/>
              </a:lnSpc>
              <a:spcBef>
                <a:spcPts val="551"/>
              </a:spcBef>
              <a:spcAft>
                <a:spcPts val="0"/>
              </a:spcAft>
              <a:buClr>
                <a:schemeClr val="dk1"/>
              </a:buClr>
              <a:buSzPts val="1800"/>
              <a:buChar char="•"/>
              <a:defRPr/>
            </a:lvl3pPr>
            <a:lvl4pPr indent="-342900" lvl="3" marL="1828800" algn="l">
              <a:lnSpc>
                <a:spcPct val="90000"/>
              </a:lnSpc>
              <a:spcBef>
                <a:spcPts val="551"/>
              </a:spcBef>
              <a:spcAft>
                <a:spcPts val="0"/>
              </a:spcAft>
              <a:buClr>
                <a:schemeClr val="dk1"/>
              </a:buClr>
              <a:buSzPts val="1800"/>
              <a:buChar char="•"/>
              <a:defRPr/>
            </a:lvl4pPr>
            <a:lvl5pPr indent="-342900" lvl="4" marL="2286000" algn="l">
              <a:lnSpc>
                <a:spcPct val="90000"/>
              </a:lnSpc>
              <a:spcBef>
                <a:spcPts val="551"/>
              </a:spcBef>
              <a:spcAft>
                <a:spcPts val="0"/>
              </a:spcAft>
              <a:buClr>
                <a:schemeClr val="dk1"/>
              </a:buClr>
              <a:buSzPts val="1800"/>
              <a:buChar char="•"/>
              <a:defRPr/>
            </a:lvl5pPr>
            <a:lvl6pPr indent="-342900" lvl="5" marL="2743200" algn="l">
              <a:lnSpc>
                <a:spcPct val="90000"/>
              </a:lnSpc>
              <a:spcBef>
                <a:spcPts val="551"/>
              </a:spcBef>
              <a:spcAft>
                <a:spcPts val="0"/>
              </a:spcAft>
              <a:buClr>
                <a:schemeClr val="dk1"/>
              </a:buClr>
              <a:buSzPts val="1800"/>
              <a:buChar char="•"/>
              <a:defRPr/>
            </a:lvl6pPr>
            <a:lvl7pPr indent="-342900" lvl="6" marL="3200400" algn="l">
              <a:lnSpc>
                <a:spcPct val="90000"/>
              </a:lnSpc>
              <a:spcBef>
                <a:spcPts val="551"/>
              </a:spcBef>
              <a:spcAft>
                <a:spcPts val="0"/>
              </a:spcAft>
              <a:buClr>
                <a:schemeClr val="dk1"/>
              </a:buClr>
              <a:buSzPts val="1800"/>
              <a:buChar char="•"/>
              <a:defRPr/>
            </a:lvl7pPr>
            <a:lvl8pPr indent="-342900" lvl="7" marL="3657600" algn="l">
              <a:lnSpc>
                <a:spcPct val="90000"/>
              </a:lnSpc>
              <a:spcBef>
                <a:spcPts val="551"/>
              </a:spcBef>
              <a:spcAft>
                <a:spcPts val="0"/>
              </a:spcAft>
              <a:buClr>
                <a:schemeClr val="dk1"/>
              </a:buClr>
              <a:buSzPts val="1800"/>
              <a:buChar char="•"/>
              <a:defRPr/>
            </a:lvl8pPr>
            <a:lvl9pPr indent="-342900" lvl="8" marL="4114800" algn="l">
              <a:lnSpc>
                <a:spcPct val="90000"/>
              </a:lnSpc>
              <a:spcBef>
                <a:spcPts val="551"/>
              </a:spcBef>
              <a:spcAft>
                <a:spcPts val="0"/>
              </a:spcAft>
              <a:buClr>
                <a:schemeClr val="dk1"/>
              </a:buClr>
              <a:buSzPts val="1800"/>
              <a:buChar char="•"/>
              <a:defRPr/>
            </a:lvl9pPr>
          </a:lstStyle>
          <a:p/>
        </p:txBody>
      </p:sp>
      <p:sp>
        <p:nvSpPr>
          <p:cNvPr id="81" name="Google Shape;81;p17"/>
          <p:cNvSpPr txBox="1"/>
          <p:nvPr>
            <p:ph idx="10" type="dt"/>
          </p:nvPr>
        </p:nvSpPr>
        <p:spPr>
          <a:xfrm>
            <a:off x="307752" y="7049762"/>
            <a:ext cx="1008112" cy="40248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7"/>
          <p:cNvSpPr txBox="1"/>
          <p:nvPr>
            <p:ph idx="11" type="ftr"/>
          </p:nvPr>
        </p:nvSpPr>
        <p:spPr>
          <a:xfrm>
            <a:off x="1459880" y="7049762"/>
            <a:ext cx="8064895" cy="40248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7"/>
          <p:cNvSpPr txBox="1"/>
          <p:nvPr>
            <p:ph idx="12" type="sldNum"/>
          </p:nvPr>
        </p:nvSpPr>
        <p:spPr>
          <a:xfrm>
            <a:off x="9666386" y="7049762"/>
            <a:ext cx="720080" cy="40248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8"/>
          <p:cNvSpPr txBox="1"/>
          <p:nvPr>
            <p:ph type="title"/>
          </p:nvPr>
        </p:nvSpPr>
        <p:spPr>
          <a:xfrm>
            <a:off x="307752" y="251445"/>
            <a:ext cx="10081120" cy="71305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8"/>
          <p:cNvSpPr txBox="1"/>
          <p:nvPr>
            <p:ph idx="1" type="body"/>
          </p:nvPr>
        </p:nvSpPr>
        <p:spPr>
          <a:xfrm>
            <a:off x="307752" y="1187549"/>
            <a:ext cx="10081120" cy="562140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102"/>
              </a:spcBef>
              <a:spcAft>
                <a:spcPts val="0"/>
              </a:spcAft>
              <a:buClr>
                <a:schemeClr val="dk1"/>
              </a:buClr>
              <a:buSzPts val="1800"/>
              <a:buChar char="•"/>
              <a:defRPr/>
            </a:lvl1pPr>
            <a:lvl2pPr indent="-342900" lvl="1" marL="914400" algn="l">
              <a:lnSpc>
                <a:spcPct val="90000"/>
              </a:lnSpc>
              <a:spcBef>
                <a:spcPts val="551"/>
              </a:spcBef>
              <a:spcAft>
                <a:spcPts val="0"/>
              </a:spcAft>
              <a:buClr>
                <a:schemeClr val="dk1"/>
              </a:buClr>
              <a:buSzPts val="1800"/>
              <a:buChar char="•"/>
              <a:defRPr/>
            </a:lvl2pPr>
            <a:lvl3pPr indent="-342900" lvl="2" marL="1371600" algn="l">
              <a:lnSpc>
                <a:spcPct val="90000"/>
              </a:lnSpc>
              <a:spcBef>
                <a:spcPts val="551"/>
              </a:spcBef>
              <a:spcAft>
                <a:spcPts val="0"/>
              </a:spcAft>
              <a:buClr>
                <a:schemeClr val="dk1"/>
              </a:buClr>
              <a:buSzPts val="1800"/>
              <a:buChar char="•"/>
              <a:defRPr/>
            </a:lvl3pPr>
            <a:lvl4pPr indent="-342900" lvl="3" marL="1828800" algn="l">
              <a:lnSpc>
                <a:spcPct val="90000"/>
              </a:lnSpc>
              <a:spcBef>
                <a:spcPts val="551"/>
              </a:spcBef>
              <a:spcAft>
                <a:spcPts val="0"/>
              </a:spcAft>
              <a:buClr>
                <a:schemeClr val="dk1"/>
              </a:buClr>
              <a:buSzPts val="1800"/>
              <a:buChar char="•"/>
              <a:defRPr/>
            </a:lvl4pPr>
            <a:lvl5pPr indent="-342900" lvl="4" marL="2286000" algn="l">
              <a:lnSpc>
                <a:spcPct val="90000"/>
              </a:lnSpc>
              <a:spcBef>
                <a:spcPts val="551"/>
              </a:spcBef>
              <a:spcAft>
                <a:spcPts val="0"/>
              </a:spcAft>
              <a:buClr>
                <a:schemeClr val="dk1"/>
              </a:buClr>
              <a:buSzPts val="1800"/>
              <a:buChar char="•"/>
              <a:defRPr/>
            </a:lvl5pPr>
            <a:lvl6pPr indent="-342900" lvl="5" marL="2743200" algn="l">
              <a:lnSpc>
                <a:spcPct val="90000"/>
              </a:lnSpc>
              <a:spcBef>
                <a:spcPts val="551"/>
              </a:spcBef>
              <a:spcAft>
                <a:spcPts val="0"/>
              </a:spcAft>
              <a:buClr>
                <a:schemeClr val="dk1"/>
              </a:buClr>
              <a:buSzPts val="1800"/>
              <a:buChar char="•"/>
              <a:defRPr/>
            </a:lvl6pPr>
            <a:lvl7pPr indent="-342900" lvl="6" marL="3200400" algn="l">
              <a:lnSpc>
                <a:spcPct val="90000"/>
              </a:lnSpc>
              <a:spcBef>
                <a:spcPts val="551"/>
              </a:spcBef>
              <a:spcAft>
                <a:spcPts val="0"/>
              </a:spcAft>
              <a:buClr>
                <a:schemeClr val="dk1"/>
              </a:buClr>
              <a:buSzPts val="1800"/>
              <a:buChar char="•"/>
              <a:defRPr/>
            </a:lvl7pPr>
            <a:lvl8pPr indent="-342900" lvl="7" marL="3657600" algn="l">
              <a:lnSpc>
                <a:spcPct val="90000"/>
              </a:lnSpc>
              <a:spcBef>
                <a:spcPts val="551"/>
              </a:spcBef>
              <a:spcAft>
                <a:spcPts val="0"/>
              </a:spcAft>
              <a:buClr>
                <a:schemeClr val="dk1"/>
              </a:buClr>
              <a:buSzPts val="1800"/>
              <a:buChar char="•"/>
              <a:defRPr/>
            </a:lvl8pPr>
            <a:lvl9pPr indent="-342900" lvl="8" marL="4114800" algn="l">
              <a:lnSpc>
                <a:spcPct val="90000"/>
              </a:lnSpc>
              <a:spcBef>
                <a:spcPts val="551"/>
              </a:spcBef>
              <a:spcAft>
                <a:spcPts val="0"/>
              </a:spcAft>
              <a:buClr>
                <a:schemeClr val="dk1"/>
              </a:buClr>
              <a:buSzPts val="1800"/>
              <a:buChar char="•"/>
              <a:defRPr/>
            </a:lvl9pPr>
          </a:lstStyle>
          <a:p/>
        </p:txBody>
      </p:sp>
      <p:sp>
        <p:nvSpPr>
          <p:cNvPr id="24" name="Google Shape;24;p8"/>
          <p:cNvSpPr txBox="1"/>
          <p:nvPr>
            <p:ph idx="10" type="dt"/>
          </p:nvPr>
        </p:nvSpPr>
        <p:spPr>
          <a:xfrm>
            <a:off x="307752" y="7049762"/>
            <a:ext cx="1008112" cy="40248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8"/>
          <p:cNvSpPr txBox="1"/>
          <p:nvPr>
            <p:ph idx="11" type="ftr"/>
          </p:nvPr>
        </p:nvSpPr>
        <p:spPr>
          <a:xfrm>
            <a:off x="1459880" y="7049762"/>
            <a:ext cx="8064895" cy="40248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8"/>
          <p:cNvSpPr txBox="1"/>
          <p:nvPr>
            <p:ph idx="12" type="sldNum"/>
          </p:nvPr>
        </p:nvSpPr>
        <p:spPr>
          <a:xfrm>
            <a:off x="9666386" y="7049762"/>
            <a:ext cx="720080" cy="40248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9"/>
          <p:cNvSpPr txBox="1"/>
          <p:nvPr>
            <p:ph type="title"/>
          </p:nvPr>
        </p:nvSpPr>
        <p:spPr>
          <a:xfrm>
            <a:off x="729494" y="1884671"/>
            <a:ext cx="9221689" cy="3144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614"/>
              <a:buFont typeface="Arial"/>
              <a:buNone/>
              <a:defRPr sz="6614"/>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9"/>
          <p:cNvSpPr txBox="1"/>
          <p:nvPr>
            <p:ph idx="1" type="body"/>
          </p:nvPr>
        </p:nvSpPr>
        <p:spPr>
          <a:xfrm>
            <a:off x="729494" y="5059035"/>
            <a:ext cx="9221689" cy="16536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2"/>
              </a:spcBef>
              <a:spcAft>
                <a:spcPts val="0"/>
              </a:spcAft>
              <a:buClr>
                <a:schemeClr val="dk1"/>
              </a:buClr>
              <a:buSzPts val="2646"/>
              <a:buNone/>
              <a:defRPr sz="2646">
                <a:solidFill>
                  <a:schemeClr val="dk1"/>
                </a:solidFill>
              </a:defRPr>
            </a:lvl1pPr>
            <a:lvl2pPr indent="-228600" lvl="1" marL="914400" algn="l">
              <a:lnSpc>
                <a:spcPct val="90000"/>
              </a:lnSpc>
              <a:spcBef>
                <a:spcPts val="551"/>
              </a:spcBef>
              <a:spcAft>
                <a:spcPts val="0"/>
              </a:spcAft>
              <a:buClr>
                <a:srgbClr val="888888"/>
              </a:buClr>
              <a:buSzPts val="2205"/>
              <a:buNone/>
              <a:defRPr sz="2205">
                <a:solidFill>
                  <a:srgbClr val="888888"/>
                </a:solidFill>
              </a:defRPr>
            </a:lvl2pPr>
            <a:lvl3pPr indent="-228600" lvl="2" marL="1371600" algn="l">
              <a:lnSpc>
                <a:spcPct val="90000"/>
              </a:lnSpc>
              <a:spcBef>
                <a:spcPts val="551"/>
              </a:spcBef>
              <a:spcAft>
                <a:spcPts val="0"/>
              </a:spcAft>
              <a:buClr>
                <a:srgbClr val="888888"/>
              </a:buClr>
              <a:buSzPts val="1984"/>
              <a:buNone/>
              <a:defRPr sz="1984">
                <a:solidFill>
                  <a:srgbClr val="888888"/>
                </a:solidFill>
              </a:defRPr>
            </a:lvl3pPr>
            <a:lvl4pPr indent="-228600" lvl="3" marL="1828800" algn="l">
              <a:lnSpc>
                <a:spcPct val="90000"/>
              </a:lnSpc>
              <a:spcBef>
                <a:spcPts val="551"/>
              </a:spcBef>
              <a:spcAft>
                <a:spcPts val="0"/>
              </a:spcAft>
              <a:buClr>
                <a:srgbClr val="888888"/>
              </a:buClr>
              <a:buSzPts val="1764"/>
              <a:buNone/>
              <a:defRPr sz="1764">
                <a:solidFill>
                  <a:srgbClr val="888888"/>
                </a:solidFill>
              </a:defRPr>
            </a:lvl4pPr>
            <a:lvl5pPr indent="-228600" lvl="4" marL="2286000" algn="l">
              <a:lnSpc>
                <a:spcPct val="90000"/>
              </a:lnSpc>
              <a:spcBef>
                <a:spcPts val="551"/>
              </a:spcBef>
              <a:spcAft>
                <a:spcPts val="0"/>
              </a:spcAft>
              <a:buClr>
                <a:srgbClr val="888888"/>
              </a:buClr>
              <a:buSzPts val="1764"/>
              <a:buNone/>
              <a:defRPr sz="1764">
                <a:solidFill>
                  <a:srgbClr val="888888"/>
                </a:solidFill>
              </a:defRPr>
            </a:lvl5pPr>
            <a:lvl6pPr indent="-228600" lvl="5" marL="2743200" algn="l">
              <a:lnSpc>
                <a:spcPct val="90000"/>
              </a:lnSpc>
              <a:spcBef>
                <a:spcPts val="551"/>
              </a:spcBef>
              <a:spcAft>
                <a:spcPts val="0"/>
              </a:spcAft>
              <a:buClr>
                <a:srgbClr val="888888"/>
              </a:buClr>
              <a:buSzPts val="1764"/>
              <a:buNone/>
              <a:defRPr sz="1764">
                <a:solidFill>
                  <a:srgbClr val="888888"/>
                </a:solidFill>
              </a:defRPr>
            </a:lvl6pPr>
            <a:lvl7pPr indent="-228600" lvl="6" marL="3200400" algn="l">
              <a:lnSpc>
                <a:spcPct val="90000"/>
              </a:lnSpc>
              <a:spcBef>
                <a:spcPts val="551"/>
              </a:spcBef>
              <a:spcAft>
                <a:spcPts val="0"/>
              </a:spcAft>
              <a:buClr>
                <a:srgbClr val="888888"/>
              </a:buClr>
              <a:buSzPts val="1764"/>
              <a:buNone/>
              <a:defRPr sz="1764">
                <a:solidFill>
                  <a:srgbClr val="888888"/>
                </a:solidFill>
              </a:defRPr>
            </a:lvl7pPr>
            <a:lvl8pPr indent="-228600" lvl="7" marL="3657600" algn="l">
              <a:lnSpc>
                <a:spcPct val="90000"/>
              </a:lnSpc>
              <a:spcBef>
                <a:spcPts val="551"/>
              </a:spcBef>
              <a:spcAft>
                <a:spcPts val="0"/>
              </a:spcAft>
              <a:buClr>
                <a:srgbClr val="888888"/>
              </a:buClr>
              <a:buSzPts val="1764"/>
              <a:buNone/>
              <a:defRPr sz="1764">
                <a:solidFill>
                  <a:srgbClr val="888888"/>
                </a:solidFill>
              </a:defRPr>
            </a:lvl8pPr>
            <a:lvl9pPr indent="-228600" lvl="8" marL="4114800" algn="l">
              <a:lnSpc>
                <a:spcPct val="90000"/>
              </a:lnSpc>
              <a:spcBef>
                <a:spcPts val="551"/>
              </a:spcBef>
              <a:spcAft>
                <a:spcPts val="0"/>
              </a:spcAft>
              <a:buClr>
                <a:srgbClr val="888888"/>
              </a:buClr>
              <a:buSzPts val="1764"/>
              <a:buNone/>
              <a:defRPr sz="1764">
                <a:solidFill>
                  <a:srgbClr val="888888"/>
                </a:solidFill>
              </a:defRPr>
            </a:lvl9pPr>
          </a:lstStyle>
          <a:p/>
        </p:txBody>
      </p:sp>
      <p:sp>
        <p:nvSpPr>
          <p:cNvPr id="30" name="Google Shape;30;p9"/>
          <p:cNvSpPr txBox="1"/>
          <p:nvPr>
            <p:ph idx="10" type="dt"/>
          </p:nvPr>
        </p:nvSpPr>
        <p:spPr>
          <a:xfrm>
            <a:off x="307752" y="7049762"/>
            <a:ext cx="1008112" cy="40248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9"/>
          <p:cNvSpPr txBox="1"/>
          <p:nvPr>
            <p:ph idx="11" type="ftr"/>
          </p:nvPr>
        </p:nvSpPr>
        <p:spPr>
          <a:xfrm>
            <a:off x="1459880" y="7049762"/>
            <a:ext cx="8064895" cy="40248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9"/>
          <p:cNvSpPr txBox="1"/>
          <p:nvPr>
            <p:ph idx="12" type="sldNum"/>
          </p:nvPr>
        </p:nvSpPr>
        <p:spPr>
          <a:xfrm>
            <a:off x="9666386" y="7049762"/>
            <a:ext cx="720080" cy="40248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0"/>
          <p:cNvSpPr txBox="1"/>
          <p:nvPr>
            <p:ph type="title"/>
          </p:nvPr>
        </p:nvSpPr>
        <p:spPr>
          <a:xfrm>
            <a:off x="307752" y="251445"/>
            <a:ext cx="10081120" cy="71305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0"/>
          <p:cNvSpPr txBox="1"/>
          <p:nvPr>
            <p:ph idx="1" type="body"/>
          </p:nvPr>
        </p:nvSpPr>
        <p:spPr>
          <a:xfrm>
            <a:off x="735062" y="2012414"/>
            <a:ext cx="4544021" cy="47965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102"/>
              </a:spcBef>
              <a:spcAft>
                <a:spcPts val="0"/>
              </a:spcAft>
              <a:buClr>
                <a:schemeClr val="dk1"/>
              </a:buClr>
              <a:buSzPts val="1800"/>
              <a:buChar char="•"/>
              <a:defRPr/>
            </a:lvl1pPr>
            <a:lvl2pPr indent="-342900" lvl="1" marL="914400" algn="l">
              <a:lnSpc>
                <a:spcPct val="90000"/>
              </a:lnSpc>
              <a:spcBef>
                <a:spcPts val="551"/>
              </a:spcBef>
              <a:spcAft>
                <a:spcPts val="0"/>
              </a:spcAft>
              <a:buClr>
                <a:schemeClr val="dk1"/>
              </a:buClr>
              <a:buSzPts val="1800"/>
              <a:buChar char="•"/>
              <a:defRPr/>
            </a:lvl2pPr>
            <a:lvl3pPr indent="-342900" lvl="2" marL="1371600" algn="l">
              <a:lnSpc>
                <a:spcPct val="90000"/>
              </a:lnSpc>
              <a:spcBef>
                <a:spcPts val="551"/>
              </a:spcBef>
              <a:spcAft>
                <a:spcPts val="0"/>
              </a:spcAft>
              <a:buClr>
                <a:schemeClr val="dk1"/>
              </a:buClr>
              <a:buSzPts val="1800"/>
              <a:buChar char="•"/>
              <a:defRPr/>
            </a:lvl3pPr>
            <a:lvl4pPr indent="-342900" lvl="3" marL="1828800" algn="l">
              <a:lnSpc>
                <a:spcPct val="90000"/>
              </a:lnSpc>
              <a:spcBef>
                <a:spcPts val="551"/>
              </a:spcBef>
              <a:spcAft>
                <a:spcPts val="0"/>
              </a:spcAft>
              <a:buClr>
                <a:schemeClr val="dk1"/>
              </a:buClr>
              <a:buSzPts val="1800"/>
              <a:buChar char="•"/>
              <a:defRPr/>
            </a:lvl4pPr>
            <a:lvl5pPr indent="-342900" lvl="4" marL="2286000" algn="l">
              <a:lnSpc>
                <a:spcPct val="90000"/>
              </a:lnSpc>
              <a:spcBef>
                <a:spcPts val="551"/>
              </a:spcBef>
              <a:spcAft>
                <a:spcPts val="0"/>
              </a:spcAft>
              <a:buClr>
                <a:schemeClr val="dk1"/>
              </a:buClr>
              <a:buSzPts val="1800"/>
              <a:buChar char="•"/>
              <a:defRPr/>
            </a:lvl5pPr>
            <a:lvl6pPr indent="-342900" lvl="5" marL="2743200" algn="l">
              <a:lnSpc>
                <a:spcPct val="90000"/>
              </a:lnSpc>
              <a:spcBef>
                <a:spcPts val="551"/>
              </a:spcBef>
              <a:spcAft>
                <a:spcPts val="0"/>
              </a:spcAft>
              <a:buClr>
                <a:schemeClr val="dk1"/>
              </a:buClr>
              <a:buSzPts val="1800"/>
              <a:buChar char="•"/>
              <a:defRPr/>
            </a:lvl6pPr>
            <a:lvl7pPr indent="-342900" lvl="6" marL="3200400" algn="l">
              <a:lnSpc>
                <a:spcPct val="90000"/>
              </a:lnSpc>
              <a:spcBef>
                <a:spcPts val="551"/>
              </a:spcBef>
              <a:spcAft>
                <a:spcPts val="0"/>
              </a:spcAft>
              <a:buClr>
                <a:schemeClr val="dk1"/>
              </a:buClr>
              <a:buSzPts val="1800"/>
              <a:buChar char="•"/>
              <a:defRPr/>
            </a:lvl7pPr>
            <a:lvl8pPr indent="-342900" lvl="7" marL="3657600" algn="l">
              <a:lnSpc>
                <a:spcPct val="90000"/>
              </a:lnSpc>
              <a:spcBef>
                <a:spcPts val="551"/>
              </a:spcBef>
              <a:spcAft>
                <a:spcPts val="0"/>
              </a:spcAft>
              <a:buClr>
                <a:schemeClr val="dk1"/>
              </a:buClr>
              <a:buSzPts val="1800"/>
              <a:buChar char="•"/>
              <a:defRPr/>
            </a:lvl8pPr>
            <a:lvl9pPr indent="-342900" lvl="8" marL="4114800" algn="l">
              <a:lnSpc>
                <a:spcPct val="90000"/>
              </a:lnSpc>
              <a:spcBef>
                <a:spcPts val="551"/>
              </a:spcBef>
              <a:spcAft>
                <a:spcPts val="0"/>
              </a:spcAft>
              <a:buClr>
                <a:schemeClr val="dk1"/>
              </a:buClr>
              <a:buSzPts val="1800"/>
              <a:buChar char="•"/>
              <a:defRPr/>
            </a:lvl9pPr>
          </a:lstStyle>
          <a:p/>
        </p:txBody>
      </p:sp>
      <p:sp>
        <p:nvSpPr>
          <p:cNvPr id="36" name="Google Shape;36;p10"/>
          <p:cNvSpPr txBox="1"/>
          <p:nvPr>
            <p:ph idx="2" type="body"/>
          </p:nvPr>
        </p:nvSpPr>
        <p:spPr>
          <a:xfrm>
            <a:off x="5412730" y="2012414"/>
            <a:ext cx="4544021" cy="47965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102"/>
              </a:spcBef>
              <a:spcAft>
                <a:spcPts val="0"/>
              </a:spcAft>
              <a:buClr>
                <a:schemeClr val="dk1"/>
              </a:buClr>
              <a:buSzPts val="1800"/>
              <a:buChar char="•"/>
              <a:defRPr/>
            </a:lvl1pPr>
            <a:lvl2pPr indent="-342900" lvl="1" marL="914400" algn="l">
              <a:lnSpc>
                <a:spcPct val="90000"/>
              </a:lnSpc>
              <a:spcBef>
                <a:spcPts val="551"/>
              </a:spcBef>
              <a:spcAft>
                <a:spcPts val="0"/>
              </a:spcAft>
              <a:buClr>
                <a:schemeClr val="dk1"/>
              </a:buClr>
              <a:buSzPts val="1800"/>
              <a:buChar char="•"/>
              <a:defRPr/>
            </a:lvl2pPr>
            <a:lvl3pPr indent="-342900" lvl="2" marL="1371600" algn="l">
              <a:lnSpc>
                <a:spcPct val="90000"/>
              </a:lnSpc>
              <a:spcBef>
                <a:spcPts val="551"/>
              </a:spcBef>
              <a:spcAft>
                <a:spcPts val="0"/>
              </a:spcAft>
              <a:buClr>
                <a:schemeClr val="dk1"/>
              </a:buClr>
              <a:buSzPts val="1800"/>
              <a:buChar char="•"/>
              <a:defRPr/>
            </a:lvl3pPr>
            <a:lvl4pPr indent="-342900" lvl="3" marL="1828800" algn="l">
              <a:lnSpc>
                <a:spcPct val="90000"/>
              </a:lnSpc>
              <a:spcBef>
                <a:spcPts val="551"/>
              </a:spcBef>
              <a:spcAft>
                <a:spcPts val="0"/>
              </a:spcAft>
              <a:buClr>
                <a:schemeClr val="dk1"/>
              </a:buClr>
              <a:buSzPts val="1800"/>
              <a:buChar char="•"/>
              <a:defRPr/>
            </a:lvl4pPr>
            <a:lvl5pPr indent="-342900" lvl="4" marL="2286000" algn="l">
              <a:lnSpc>
                <a:spcPct val="90000"/>
              </a:lnSpc>
              <a:spcBef>
                <a:spcPts val="551"/>
              </a:spcBef>
              <a:spcAft>
                <a:spcPts val="0"/>
              </a:spcAft>
              <a:buClr>
                <a:schemeClr val="dk1"/>
              </a:buClr>
              <a:buSzPts val="1800"/>
              <a:buChar char="•"/>
              <a:defRPr/>
            </a:lvl5pPr>
            <a:lvl6pPr indent="-342900" lvl="5" marL="2743200" algn="l">
              <a:lnSpc>
                <a:spcPct val="90000"/>
              </a:lnSpc>
              <a:spcBef>
                <a:spcPts val="551"/>
              </a:spcBef>
              <a:spcAft>
                <a:spcPts val="0"/>
              </a:spcAft>
              <a:buClr>
                <a:schemeClr val="dk1"/>
              </a:buClr>
              <a:buSzPts val="1800"/>
              <a:buChar char="•"/>
              <a:defRPr/>
            </a:lvl6pPr>
            <a:lvl7pPr indent="-342900" lvl="6" marL="3200400" algn="l">
              <a:lnSpc>
                <a:spcPct val="90000"/>
              </a:lnSpc>
              <a:spcBef>
                <a:spcPts val="551"/>
              </a:spcBef>
              <a:spcAft>
                <a:spcPts val="0"/>
              </a:spcAft>
              <a:buClr>
                <a:schemeClr val="dk1"/>
              </a:buClr>
              <a:buSzPts val="1800"/>
              <a:buChar char="•"/>
              <a:defRPr/>
            </a:lvl7pPr>
            <a:lvl8pPr indent="-342900" lvl="7" marL="3657600" algn="l">
              <a:lnSpc>
                <a:spcPct val="90000"/>
              </a:lnSpc>
              <a:spcBef>
                <a:spcPts val="551"/>
              </a:spcBef>
              <a:spcAft>
                <a:spcPts val="0"/>
              </a:spcAft>
              <a:buClr>
                <a:schemeClr val="dk1"/>
              </a:buClr>
              <a:buSzPts val="1800"/>
              <a:buChar char="•"/>
              <a:defRPr/>
            </a:lvl8pPr>
            <a:lvl9pPr indent="-342900" lvl="8" marL="4114800" algn="l">
              <a:lnSpc>
                <a:spcPct val="90000"/>
              </a:lnSpc>
              <a:spcBef>
                <a:spcPts val="551"/>
              </a:spcBef>
              <a:spcAft>
                <a:spcPts val="0"/>
              </a:spcAft>
              <a:buClr>
                <a:schemeClr val="dk1"/>
              </a:buClr>
              <a:buSzPts val="1800"/>
              <a:buChar char="•"/>
              <a:defRPr/>
            </a:lvl9pPr>
          </a:lstStyle>
          <a:p/>
        </p:txBody>
      </p:sp>
      <p:sp>
        <p:nvSpPr>
          <p:cNvPr id="37" name="Google Shape;37;p10"/>
          <p:cNvSpPr txBox="1"/>
          <p:nvPr>
            <p:ph idx="10" type="dt"/>
          </p:nvPr>
        </p:nvSpPr>
        <p:spPr>
          <a:xfrm>
            <a:off x="307752" y="7049762"/>
            <a:ext cx="1008112" cy="40248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0"/>
          <p:cNvSpPr txBox="1"/>
          <p:nvPr>
            <p:ph idx="11" type="ftr"/>
          </p:nvPr>
        </p:nvSpPr>
        <p:spPr>
          <a:xfrm>
            <a:off x="1459880" y="7049762"/>
            <a:ext cx="8064895" cy="40248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0"/>
          <p:cNvSpPr txBox="1"/>
          <p:nvPr>
            <p:ph idx="12" type="sldNum"/>
          </p:nvPr>
        </p:nvSpPr>
        <p:spPr>
          <a:xfrm>
            <a:off x="9666386" y="7049762"/>
            <a:ext cx="720080" cy="40248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1"/>
          <p:cNvSpPr txBox="1"/>
          <p:nvPr>
            <p:ph type="title"/>
          </p:nvPr>
        </p:nvSpPr>
        <p:spPr>
          <a:xfrm>
            <a:off x="736455" y="402484"/>
            <a:ext cx="9221689" cy="146118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1"/>
          <p:cNvSpPr txBox="1"/>
          <p:nvPr>
            <p:ph idx="1" type="body"/>
          </p:nvPr>
        </p:nvSpPr>
        <p:spPr>
          <a:xfrm>
            <a:off x="736456" y="1853171"/>
            <a:ext cx="4523137" cy="90821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2"/>
              </a:spcBef>
              <a:spcAft>
                <a:spcPts val="0"/>
              </a:spcAft>
              <a:buClr>
                <a:schemeClr val="dk1"/>
              </a:buClr>
              <a:buSzPts val="2646"/>
              <a:buNone/>
              <a:defRPr b="1" sz="2646"/>
            </a:lvl1pPr>
            <a:lvl2pPr indent="-228600" lvl="1" marL="914400" algn="l">
              <a:lnSpc>
                <a:spcPct val="90000"/>
              </a:lnSpc>
              <a:spcBef>
                <a:spcPts val="551"/>
              </a:spcBef>
              <a:spcAft>
                <a:spcPts val="0"/>
              </a:spcAft>
              <a:buClr>
                <a:schemeClr val="dk1"/>
              </a:buClr>
              <a:buSzPts val="2205"/>
              <a:buNone/>
              <a:defRPr b="1" sz="2205"/>
            </a:lvl2pPr>
            <a:lvl3pPr indent="-228600" lvl="2" marL="1371600" algn="l">
              <a:lnSpc>
                <a:spcPct val="90000"/>
              </a:lnSpc>
              <a:spcBef>
                <a:spcPts val="551"/>
              </a:spcBef>
              <a:spcAft>
                <a:spcPts val="0"/>
              </a:spcAft>
              <a:buClr>
                <a:schemeClr val="dk1"/>
              </a:buClr>
              <a:buSzPts val="1984"/>
              <a:buNone/>
              <a:defRPr b="1" sz="1984"/>
            </a:lvl3pPr>
            <a:lvl4pPr indent="-228600" lvl="3" marL="1828800" algn="l">
              <a:lnSpc>
                <a:spcPct val="90000"/>
              </a:lnSpc>
              <a:spcBef>
                <a:spcPts val="551"/>
              </a:spcBef>
              <a:spcAft>
                <a:spcPts val="0"/>
              </a:spcAft>
              <a:buClr>
                <a:schemeClr val="dk1"/>
              </a:buClr>
              <a:buSzPts val="1764"/>
              <a:buNone/>
              <a:defRPr b="1" sz="1764"/>
            </a:lvl4pPr>
            <a:lvl5pPr indent="-228600" lvl="4" marL="2286000" algn="l">
              <a:lnSpc>
                <a:spcPct val="90000"/>
              </a:lnSpc>
              <a:spcBef>
                <a:spcPts val="551"/>
              </a:spcBef>
              <a:spcAft>
                <a:spcPts val="0"/>
              </a:spcAft>
              <a:buClr>
                <a:schemeClr val="dk1"/>
              </a:buClr>
              <a:buSzPts val="1764"/>
              <a:buNone/>
              <a:defRPr b="1" sz="1764"/>
            </a:lvl5pPr>
            <a:lvl6pPr indent="-228600" lvl="5" marL="2743200" algn="l">
              <a:lnSpc>
                <a:spcPct val="90000"/>
              </a:lnSpc>
              <a:spcBef>
                <a:spcPts val="551"/>
              </a:spcBef>
              <a:spcAft>
                <a:spcPts val="0"/>
              </a:spcAft>
              <a:buClr>
                <a:schemeClr val="dk1"/>
              </a:buClr>
              <a:buSzPts val="1764"/>
              <a:buNone/>
              <a:defRPr b="1" sz="1764"/>
            </a:lvl6pPr>
            <a:lvl7pPr indent="-228600" lvl="6" marL="3200400" algn="l">
              <a:lnSpc>
                <a:spcPct val="90000"/>
              </a:lnSpc>
              <a:spcBef>
                <a:spcPts val="551"/>
              </a:spcBef>
              <a:spcAft>
                <a:spcPts val="0"/>
              </a:spcAft>
              <a:buClr>
                <a:schemeClr val="dk1"/>
              </a:buClr>
              <a:buSzPts val="1764"/>
              <a:buNone/>
              <a:defRPr b="1" sz="1764"/>
            </a:lvl7pPr>
            <a:lvl8pPr indent="-228600" lvl="7" marL="3657600" algn="l">
              <a:lnSpc>
                <a:spcPct val="90000"/>
              </a:lnSpc>
              <a:spcBef>
                <a:spcPts val="551"/>
              </a:spcBef>
              <a:spcAft>
                <a:spcPts val="0"/>
              </a:spcAft>
              <a:buClr>
                <a:schemeClr val="dk1"/>
              </a:buClr>
              <a:buSzPts val="1764"/>
              <a:buNone/>
              <a:defRPr b="1" sz="1764"/>
            </a:lvl8pPr>
            <a:lvl9pPr indent="-228600" lvl="8" marL="4114800" algn="l">
              <a:lnSpc>
                <a:spcPct val="90000"/>
              </a:lnSpc>
              <a:spcBef>
                <a:spcPts val="551"/>
              </a:spcBef>
              <a:spcAft>
                <a:spcPts val="0"/>
              </a:spcAft>
              <a:buClr>
                <a:schemeClr val="dk1"/>
              </a:buClr>
              <a:buSzPts val="1764"/>
              <a:buNone/>
              <a:defRPr b="1" sz="1764"/>
            </a:lvl9pPr>
          </a:lstStyle>
          <a:p/>
        </p:txBody>
      </p:sp>
      <p:sp>
        <p:nvSpPr>
          <p:cNvPr id="43" name="Google Shape;43;p11"/>
          <p:cNvSpPr txBox="1"/>
          <p:nvPr>
            <p:ph idx="2" type="body"/>
          </p:nvPr>
        </p:nvSpPr>
        <p:spPr>
          <a:xfrm>
            <a:off x="736456" y="2761381"/>
            <a:ext cx="4523137" cy="406157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102"/>
              </a:spcBef>
              <a:spcAft>
                <a:spcPts val="0"/>
              </a:spcAft>
              <a:buClr>
                <a:schemeClr val="dk1"/>
              </a:buClr>
              <a:buSzPts val="1800"/>
              <a:buChar char="•"/>
              <a:defRPr/>
            </a:lvl1pPr>
            <a:lvl2pPr indent="-342900" lvl="1" marL="914400" algn="l">
              <a:lnSpc>
                <a:spcPct val="90000"/>
              </a:lnSpc>
              <a:spcBef>
                <a:spcPts val="551"/>
              </a:spcBef>
              <a:spcAft>
                <a:spcPts val="0"/>
              </a:spcAft>
              <a:buClr>
                <a:schemeClr val="dk1"/>
              </a:buClr>
              <a:buSzPts val="1800"/>
              <a:buChar char="•"/>
              <a:defRPr/>
            </a:lvl2pPr>
            <a:lvl3pPr indent="-342900" lvl="2" marL="1371600" algn="l">
              <a:lnSpc>
                <a:spcPct val="90000"/>
              </a:lnSpc>
              <a:spcBef>
                <a:spcPts val="551"/>
              </a:spcBef>
              <a:spcAft>
                <a:spcPts val="0"/>
              </a:spcAft>
              <a:buClr>
                <a:schemeClr val="dk1"/>
              </a:buClr>
              <a:buSzPts val="1800"/>
              <a:buChar char="•"/>
              <a:defRPr/>
            </a:lvl3pPr>
            <a:lvl4pPr indent="-342900" lvl="3" marL="1828800" algn="l">
              <a:lnSpc>
                <a:spcPct val="90000"/>
              </a:lnSpc>
              <a:spcBef>
                <a:spcPts val="551"/>
              </a:spcBef>
              <a:spcAft>
                <a:spcPts val="0"/>
              </a:spcAft>
              <a:buClr>
                <a:schemeClr val="dk1"/>
              </a:buClr>
              <a:buSzPts val="1800"/>
              <a:buChar char="•"/>
              <a:defRPr/>
            </a:lvl4pPr>
            <a:lvl5pPr indent="-342900" lvl="4" marL="2286000" algn="l">
              <a:lnSpc>
                <a:spcPct val="90000"/>
              </a:lnSpc>
              <a:spcBef>
                <a:spcPts val="551"/>
              </a:spcBef>
              <a:spcAft>
                <a:spcPts val="0"/>
              </a:spcAft>
              <a:buClr>
                <a:schemeClr val="dk1"/>
              </a:buClr>
              <a:buSzPts val="1800"/>
              <a:buChar char="•"/>
              <a:defRPr/>
            </a:lvl5pPr>
            <a:lvl6pPr indent="-342900" lvl="5" marL="2743200" algn="l">
              <a:lnSpc>
                <a:spcPct val="90000"/>
              </a:lnSpc>
              <a:spcBef>
                <a:spcPts val="551"/>
              </a:spcBef>
              <a:spcAft>
                <a:spcPts val="0"/>
              </a:spcAft>
              <a:buClr>
                <a:schemeClr val="dk1"/>
              </a:buClr>
              <a:buSzPts val="1800"/>
              <a:buChar char="•"/>
              <a:defRPr/>
            </a:lvl6pPr>
            <a:lvl7pPr indent="-342900" lvl="6" marL="3200400" algn="l">
              <a:lnSpc>
                <a:spcPct val="90000"/>
              </a:lnSpc>
              <a:spcBef>
                <a:spcPts val="551"/>
              </a:spcBef>
              <a:spcAft>
                <a:spcPts val="0"/>
              </a:spcAft>
              <a:buClr>
                <a:schemeClr val="dk1"/>
              </a:buClr>
              <a:buSzPts val="1800"/>
              <a:buChar char="•"/>
              <a:defRPr/>
            </a:lvl7pPr>
            <a:lvl8pPr indent="-342900" lvl="7" marL="3657600" algn="l">
              <a:lnSpc>
                <a:spcPct val="90000"/>
              </a:lnSpc>
              <a:spcBef>
                <a:spcPts val="551"/>
              </a:spcBef>
              <a:spcAft>
                <a:spcPts val="0"/>
              </a:spcAft>
              <a:buClr>
                <a:schemeClr val="dk1"/>
              </a:buClr>
              <a:buSzPts val="1800"/>
              <a:buChar char="•"/>
              <a:defRPr/>
            </a:lvl8pPr>
            <a:lvl9pPr indent="-342900" lvl="8" marL="4114800" algn="l">
              <a:lnSpc>
                <a:spcPct val="90000"/>
              </a:lnSpc>
              <a:spcBef>
                <a:spcPts val="551"/>
              </a:spcBef>
              <a:spcAft>
                <a:spcPts val="0"/>
              </a:spcAft>
              <a:buClr>
                <a:schemeClr val="dk1"/>
              </a:buClr>
              <a:buSzPts val="1800"/>
              <a:buChar char="•"/>
              <a:defRPr/>
            </a:lvl9pPr>
          </a:lstStyle>
          <a:p/>
        </p:txBody>
      </p:sp>
      <p:sp>
        <p:nvSpPr>
          <p:cNvPr id="44" name="Google Shape;44;p11"/>
          <p:cNvSpPr txBox="1"/>
          <p:nvPr>
            <p:ph idx="3" type="body"/>
          </p:nvPr>
        </p:nvSpPr>
        <p:spPr>
          <a:xfrm>
            <a:off x="5412731" y="1853171"/>
            <a:ext cx="4545413" cy="90821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2"/>
              </a:spcBef>
              <a:spcAft>
                <a:spcPts val="0"/>
              </a:spcAft>
              <a:buClr>
                <a:schemeClr val="dk1"/>
              </a:buClr>
              <a:buSzPts val="2646"/>
              <a:buNone/>
              <a:defRPr b="1" sz="2646"/>
            </a:lvl1pPr>
            <a:lvl2pPr indent="-228600" lvl="1" marL="914400" algn="l">
              <a:lnSpc>
                <a:spcPct val="90000"/>
              </a:lnSpc>
              <a:spcBef>
                <a:spcPts val="551"/>
              </a:spcBef>
              <a:spcAft>
                <a:spcPts val="0"/>
              </a:spcAft>
              <a:buClr>
                <a:schemeClr val="dk1"/>
              </a:buClr>
              <a:buSzPts val="2205"/>
              <a:buNone/>
              <a:defRPr b="1" sz="2205"/>
            </a:lvl2pPr>
            <a:lvl3pPr indent="-228600" lvl="2" marL="1371600" algn="l">
              <a:lnSpc>
                <a:spcPct val="90000"/>
              </a:lnSpc>
              <a:spcBef>
                <a:spcPts val="551"/>
              </a:spcBef>
              <a:spcAft>
                <a:spcPts val="0"/>
              </a:spcAft>
              <a:buClr>
                <a:schemeClr val="dk1"/>
              </a:buClr>
              <a:buSzPts val="1984"/>
              <a:buNone/>
              <a:defRPr b="1" sz="1984"/>
            </a:lvl3pPr>
            <a:lvl4pPr indent="-228600" lvl="3" marL="1828800" algn="l">
              <a:lnSpc>
                <a:spcPct val="90000"/>
              </a:lnSpc>
              <a:spcBef>
                <a:spcPts val="551"/>
              </a:spcBef>
              <a:spcAft>
                <a:spcPts val="0"/>
              </a:spcAft>
              <a:buClr>
                <a:schemeClr val="dk1"/>
              </a:buClr>
              <a:buSzPts val="1764"/>
              <a:buNone/>
              <a:defRPr b="1" sz="1764"/>
            </a:lvl4pPr>
            <a:lvl5pPr indent="-228600" lvl="4" marL="2286000" algn="l">
              <a:lnSpc>
                <a:spcPct val="90000"/>
              </a:lnSpc>
              <a:spcBef>
                <a:spcPts val="551"/>
              </a:spcBef>
              <a:spcAft>
                <a:spcPts val="0"/>
              </a:spcAft>
              <a:buClr>
                <a:schemeClr val="dk1"/>
              </a:buClr>
              <a:buSzPts val="1764"/>
              <a:buNone/>
              <a:defRPr b="1" sz="1764"/>
            </a:lvl5pPr>
            <a:lvl6pPr indent="-228600" lvl="5" marL="2743200" algn="l">
              <a:lnSpc>
                <a:spcPct val="90000"/>
              </a:lnSpc>
              <a:spcBef>
                <a:spcPts val="551"/>
              </a:spcBef>
              <a:spcAft>
                <a:spcPts val="0"/>
              </a:spcAft>
              <a:buClr>
                <a:schemeClr val="dk1"/>
              </a:buClr>
              <a:buSzPts val="1764"/>
              <a:buNone/>
              <a:defRPr b="1" sz="1764"/>
            </a:lvl6pPr>
            <a:lvl7pPr indent="-228600" lvl="6" marL="3200400" algn="l">
              <a:lnSpc>
                <a:spcPct val="90000"/>
              </a:lnSpc>
              <a:spcBef>
                <a:spcPts val="551"/>
              </a:spcBef>
              <a:spcAft>
                <a:spcPts val="0"/>
              </a:spcAft>
              <a:buClr>
                <a:schemeClr val="dk1"/>
              </a:buClr>
              <a:buSzPts val="1764"/>
              <a:buNone/>
              <a:defRPr b="1" sz="1764"/>
            </a:lvl7pPr>
            <a:lvl8pPr indent="-228600" lvl="7" marL="3657600" algn="l">
              <a:lnSpc>
                <a:spcPct val="90000"/>
              </a:lnSpc>
              <a:spcBef>
                <a:spcPts val="551"/>
              </a:spcBef>
              <a:spcAft>
                <a:spcPts val="0"/>
              </a:spcAft>
              <a:buClr>
                <a:schemeClr val="dk1"/>
              </a:buClr>
              <a:buSzPts val="1764"/>
              <a:buNone/>
              <a:defRPr b="1" sz="1764"/>
            </a:lvl8pPr>
            <a:lvl9pPr indent="-228600" lvl="8" marL="4114800" algn="l">
              <a:lnSpc>
                <a:spcPct val="90000"/>
              </a:lnSpc>
              <a:spcBef>
                <a:spcPts val="551"/>
              </a:spcBef>
              <a:spcAft>
                <a:spcPts val="0"/>
              </a:spcAft>
              <a:buClr>
                <a:schemeClr val="dk1"/>
              </a:buClr>
              <a:buSzPts val="1764"/>
              <a:buNone/>
              <a:defRPr b="1" sz="1764"/>
            </a:lvl9pPr>
          </a:lstStyle>
          <a:p/>
        </p:txBody>
      </p:sp>
      <p:sp>
        <p:nvSpPr>
          <p:cNvPr id="45" name="Google Shape;45;p11"/>
          <p:cNvSpPr txBox="1"/>
          <p:nvPr>
            <p:ph idx="4" type="body"/>
          </p:nvPr>
        </p:nvSpPr>
        <p:spPr>
          <a:xfrm>
            <a:off x="5412731" y="2761381"/>
            <a:ext cx="4545413" cy="406157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102"/>
              </a:spcBef>
              <a:spcAft>
                <a:spcPts val="0"/>
              </a:spcAft>
              <a:buClr>
                <a:schemeClr val="dk1"/>
              </a:buClr>
              <a:buSzPts val="1800"/>
              <a:buChar char="•"/>
              <a:defRPr/>
            </a:lvl1pPr>
            <a:lvl2pPr indent="-342900" lvl="1" marL="914400" algn="l">
              <a:lnSpc>
                <a:spcPct val="90000"/>
              </a:lnSpc>
              <a:spcBef>
                <a:spcPts val="551"/>
              </a:spcBef>
              <a:spcAft>
                <a:spcPts val="0"/>
              </a:spcAft>
              <a:buClr>
                <a:schemeClr val="dk1"/>
              </a:buClr>
              <a:buSzPts val="1800"/>
              <a:buChar char="•"/>
              <a:defRPr/>
            </a:lvl2pPr>
            <a:lvl3pPr indent="-342900" lvl="2" marL="1371600" algn="l">
              <a:lnSpc>
                <a:spcPct val="90000"/>
              </a:lnSpc>
              <a:spcBef>
                <a:spcPts val="551"/>
              </a:spcBef>
              <a:spcAft>
                <a:spcPts val="0"/>
              </a:spcAft>
              <a:buClr>
                <a:schemeClr val="dk1"/>
              </a:buClr>
              <a:buSzPts val="1800"/>
              <a:buChar char="•"/>
              <a:defRPr/>
            </a:lvl3pPr>
            <a:lvl4pPr indent="-342900" lvl="3" marL="1828800" algn="l">
              <a:lnSpc>
                <a:spcPct val="90000"/>
              </a:lnSpc>
              <a:spcBef>
                <a:spcPts val="551"/>
              </a:spcBef>
              <a:spcAft>
                <a:spcPts val="0"/>
              </a:spcAft>
              <a:buClr>
                <a:schemeClr val="dk1"/>
              </a:buClr>
              <a:buSzPts val="1800"/>
              <a:buChar char="•"/>
              <a:defRPr/>
            </a:lvl4pPr>
            <a:lvl5pPr indent="-342900" lvl="4" marL="2286000" algn="l">
              <a:lnSpc>
                <a:spcPct val="90000"/>
              </a:lnSpc>
              <a:spcBef>
                <a:spcPts val="551"/>
              </a:spcBef>
              <a:spcAft>
                <a:spcPts val="0"/>
              </a:spcAft>
              <a:buClr>
                <a:schemeClr val="dk1"/>
              </a:buClr>
              <a:buSzPts val="1800"/>
              <a:buChar char="•"/>
              <a:defRPr/>
            </a:lvl5pPr>
            <a:lvl6pPr indent="-342900" lvl="5" marL="2743200" algn="l">
              <a:lnSpc>
                <a:spcPct val="90000"/>
              </a:lnSpc>
              <a:spcBef>
                <a:spcPts val="551"/>
              </a:spcBef>
              <a:spcAft>
                <a:spcPts val="0"/>
              </a:spcAft>
              <a:buClr>
                <a:schemeClr val="dk1"/>
              </a:buClr>
              <a:buSzPts val="1800"/>
              <a:buChar char="•"/>
              <a:defRPr/>
            </a:lvl6pPr>
            <a:lvl7pPr indent="-342900" lvl="6" marL="3200400" algn="l">
              <a:lnSpc>
                <a:spcPct val="90000"/>
              </a:lnSpc>
              <a:spcBef>
                <a:spcPts val="551"/>
              </a:spcBef>
              <a:spcAft>
                <a:spcPts val="0"/>
              </a:spcAft>
              <a:buClr>
                <a:schemeClr val="dk1"/>
              </a:buClr>
              <a:buSzPts val="1800"/>
              <a:buChar char="•"/>
              <a:defRPr/>
            </a:lvl7pPr>
            <a:lvl8pPr indent="-342900" lvl="7" marL="3657600" algn="l">
              <a:lnSpc>
                <a:spcPct val="90000"/>
              </a:lnSpc>
              <a:spcBef>
                <a:spcPts val="551"/>
              </a:spcBef>
              <a:spcAft>
                <a:spcPts val="0"/>
              </a:spcAft>
              <a:buClr>
                <a:schemeClr val="dk1"/>
              </a:buClr>
              <a:buSzPts val="1800"/>
              <a:buChar char="•"/>
              <a:defRPr/>
            </a:lvl8pPr>
            <a:lvl9pPr indent="-342900" lvl="8" marL="4114800" algn="l">
              <a:lnSpc>
                <a:spcPct val="90000"/>
              </a:lnSpc>
              <a:spcBef>
                <a:spcPts val="551"/>
              </a:spcBef>
              <a:spcAft>
                <a:spcPts val="0"/>
              </a:spcAft>
              <a:buClr>
                <a:schemeClr val="dk1"/>
              </a:buClr>
              <a:buSzPts val="1800"/>
              <a:buChar char="•"/>
              <a:defRPr/>
            </a:lvl9pPr>
          </a:lstStyle>
          <a:p/>
        </p:txBody>
      </p:sp>
      <p:sp>
        <p:nvSpPr>
          <p:cNvPr id="46" name="Google Shape;46;p11"/>
          <p:cNvSpPr txBox="1"/>
          <p:nvPr>
            <p:ph idx="10" type="dt"/>
          </p:nvPr>
        </p:nvSpPr>
        <p:spPr>
          <a:xfrm>
            <a:off x="307752" y="7049762"/>
            <a:ext cx="1008112" cy="40248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1"/>
          <p:cNvSpPr txBox="1"/>
          <p:nvPr>
            <p:ph idx="11" type="ftr"/>
          </p:nvPr>
        </p:nvSpPr>
        <p:spPr>
          <a:xfrm>
            <a:off x="1459880" y="7049762"/>
            <a:ext cx="8064895" cy="40248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1"/>
          <p:cNvSpPr txBox="1"/>
          <p:nvPr>
            <p:ph idx="12" type="sldNum"/>
          </p:nvPr>
        </p:nvSpPr>
        <p:spPr>
          <a:xfrm>
            <a:off x="9666386" y="7049762"/>
            <a:ext cx="720080" cy="40248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2"/>
          <p:cNvSpPr txBox="1"/>
          <p:nvPr>
            <p:ph type="title"/>
          </p:nvPr>
        </p:nvSpPr>
        <p:spPr>
          <a:xfrm>
            <a:off x="307752" y="251445"/>
            <a:ext cx="10081120" cy="71305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12"/>
          <p:cNvSpPr txBox="1"/>
          <p:nvPr>
            <p:ph idx="10" type="dt"/>
          </p:nvPr>
        </p:nvSpPr>
        <p:spPr>
          <a:xfrm>
            <a:off x="307752" y="7049762"/>
            <a:ext cx="1008112" cy="40248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2"/>
          <p:cNvSpPr txBox="1"/>
          <p:nvPr>
            <p:ph idx="11" type="ftr"/>
          </p:nvPr>
        </p:nvSpPr>
        <p:spPr>
          <a:xfrm>
            <a:off x="1459880" y="7049762"/>
            <a:ext cx="8064895" cy="40248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2"/>
          <p:cNvSpPr txBox="1"/>
          <p:nvPr>
            <p:ph idx="12" type="sldNum"/>
          </p:nvPr>
        </p:nvSpPr>
        <p:spPr>
          <a:xfrm>
            <a:off x="9666386" y="7049762"/>
            <a:ext cx="720080" cy="40248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3"/>
          <p:cNvSpPr txBox="1"/>
          <p:nvPr>
            <p:ph idx="10" type="dt"/>
          </p:nvPr>
        </p:nvSpPr>
        <p:spPr>
          <a:xfrm>
            <a:off x="307752" y="7049762"/>
            <a:ext cx="1008112" cy="40248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3"/>
          <p:cNvSpPr txBox="1"/>
          <p:nvPr>
            <p:ph idx="11" type="ftr"/>
          </p:nvPr>
        </p:nvSpPr>
        <p:spPr>
          <a:xfrm>
            <a:off x="1459880" y="7049762"/>
            <a:ext cx="8064895" cy="40248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3"/>
          <p:cNvSpPr txBox="1"/>
          <p:nvPr>
            <p:ph idx="12" type="sldNum"/>
          </p:nvPr>
        </p:nvSpPr>
        <p:spPr>
          <a:xfrm>
            <a:off x="9666386" y="7049762"/>
            <a:ext cx="720080" cy="40248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4"/>
          <p:cNvSpPr txBox="1"/>
          <p:nvPr>
            <p:ph type="title"/>
          </p:nvPr>
        </p:nvSpPr>
        <p:spPr>
          <a:xfrm>
            <a:off x="736455" y="503978"/>
            <a:ext cx="3448388" cy="176392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527"/>
              <a:buFont typeface="Arial"/>
              <a:buNone/>
              <a:defRPr sz="352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14"/>
          <p:cNvSpPr txBox="1"/>
          <p:nvPr>
            <p:ph idx="1" type="body"/>
          </p:nvPr>
        </p:nvSpPr>
        <p:spPr>
          <a:xfrm>
            <a:off x="4545413" y="1088455"/>
            <a:ext cx="5412730" cy="5372269"/>
          </a:xfrm>
          <a:prstGeom prst="rect">
            <a:avLst/>
          </a:prstGeom>
          <a:noFill/>
          <a:ln>
            <a:noFill/>
          </a:ln>
        </p:spPr>
        <p:txBody>
          <a:bodyPr anchorCtr="0" anchor="t" bIns="45700" lIns="91425" spcFirstLastPara="1" rIns="91425" wrap="square" tIns="45700">
            <a:normAutofit/>
          </a:bodyPr>
          <a:lstStyle>
            <a:lvl1pPr indent="-452564" lvl="0" marL="457200" algn="l">
              <a:lnSpc>
                <a:spcPct val="90000"/>
              </a:lnSpc>
              <a:spcBef>
                <a:spcPts val="1102"/>
              </a:spcBef>
              <a:spcAft>
                <a:spcPts val="0"/>
              </a:spcAft>
              <a:buClr>
                <a:schemeClr val="dk1"/>
              </a:buClr>
              <a:buSzPts val="3527"/>
              <a:buChar char="•"/>
              <a:defRPr sz="3527"/>
            </a:lvl1pPr>
            <a:lvl2pPr indent="-424561" lvl="1" marL="914400" algn="l">
              <a:lnSpc>
                <a:spcPct val="90000"/>
              </a:lnSpc>
              <a:spcBef>
                <a:spcPts val="551"/>
              </a:spcBef>
              <a:spcAft>
                <a:spcPts val="0"/>
              </a:spcAft>
              <a:buClr>
                <a:schemeClr val="dk1"/>
              </a:buClr>
              <a:buSzPts val="3086"/>
              <a:buChar char="•"/>
              <a:defRPr sz="3086"/>
            </a:lvl2pPr>
            <a:lvl3pPr indent="-396620" lvl="2" marL="1371600" algn="l">
              <a:lnSpc>
                <a:spcPct val="90000"/>
              </a:lnSpc>
              <a:spcBef>
                <a:spcPts val="551"/>
              </a:spcBef>
              <a:spcAft>
                <a:spcPts val="0"/>
              </a:spcAft>
              <a:buClr>
                <a:schemeClr val="dk1"/>
              </a:buClr>
              <a:buSzPts val="2646"/>
              <a:buChar char="•"/>
              <a:defRPr sz="2646"/>
            </a:lvl3pPr>
            <a:lvl4pPr indent="-368617" lvl="3" marL="1828800" algn="l">
              <a:lnSpc>
                <a:spcPct val="90000"/>
              </a:lnSpc>
              <a:spcBef>
                <a:spcPts val="551"/>
              </a:spcBef>
              <a:spcAft>
                <a:spcPts val="0"/>
              </a:spcAft>
              <a:buClr>
                <a:schemeClr val="dk1"/>
              </a:buClr>
              <a:buSzPts val="2205"/>
              <a:buChar char="•"/>
              <a:defRPr sz="2205"/>
            </a:lvl4pPr>
            <a:lvl5pPr indent="-368617" lvl="4" marL="2286000" algn="l">
              <a:lnSpc>
                <a:spcPct val="90000"/>
              </a:lnSpc>
              <a:spcBef>
                <a:spcPts val="551"/>
              </a:spcBef>
              <a:spcAft>
                <a:spcPts val="0"/>
              </a:spcAft>
              <a:buClr>
                <a:schemeClr val="dk1"/>
              </a:buClr>
              <a:buSzPts val="2205"/>
              <a:buChar char="•"/>
              <a:defRPr sz="2205"/>
            </a:lvl5pPr>
            <a:lvl6pPr indent="-368617" lvl="5" marL="2743200" algn="l">
              <a:lnSpc>
                <a:spcPct val="90000"/>
              </a:lnSpc>
              <a:spcBef>
                <a:spcPts val="551"/>
              </a:spcBef>
              <a:spcAft>
                <a:spcPts val="0"/>
              </a:spcAft>
              <a:buClr>
                <a:schemeClr val="dk1"/>
              </a:buClr>
              <a:buSzPts val="2205"/>
              <a:buChar char="•"/>
              <a:defRPr sz="2205"/>
            </a:lvl6pPr>
            <a:lvl7pPr indent="-368617" lvl="6" marL="3200400" algn="l">
              <a:lnSpc>
                <a:spcPct val="90000"/>
              </a:lnSpc>
              <a:spcBef>
                <a:spcPts val="551"/>
              </a:spcBef>
              <a:spcAft>
                <a:spcPts val="0"/>
              </a:spcAft>
              <a:buClr>
                <a:schemeClr val="dk1"/>
              </a:buClr>
              <a:buSzPts val="2205"/>
              <a:buChar char="•"/>
              <a:defRPr sz="2205"/>
            </a:lvl7pPr>
            <a:lvl8pPr indent="-368617" lvl="7" marL="3657600" algn="l">
              <a:lnSpc>
                <a:spcPct val="90000"/>
              </a:lnSpc>
              <a:spcBef>
                <a:spcPts val="551"/>
              </a:spcBef>
              <a:spcAft>
                <a:spcPts val="0"/>
              </a:spcAft>
              <a:buClr>
                <a:schemeClr val="dk1"/>
              </a:buClr>
              <a:buSzPts val="2205"/>
              <a:buChar char="•"/>
              <a:defRPr sz="2205"/>
            </a:lvl8pPr>
            <a:lvl9pPr indent="-368617" lvl="8" marL="4114800" algn="l">
              <a:lnSpc>
                <a:spcPct val="90000"/>
              </a:lnSpc>
              <a:spcBef>
                <a:spcPts val="551"/>
              </a:spcBef>
              <a:spcAft>
                <a:spcPts val="0"/>
              </a:spcAft>
              <a:buClr>
                <a:schemeClr val="dk1"/>
              </a:buClr>
              <a:buSzPts val="2205"/>
              <a:buChar char="•"/>
              <a:defRPr sz="2205"/>
            </a:lvl9pPr>
          </a:lstStyle>
          <a:p/>
        </p:txBody>
      </p:sp>
      <p:sp>
        <p:nvSpPr>
          <p:cNvPr id="61" name="Google Shape;61;p14"/>
          <p:cNvSpPr txBox="1"/>
          <p:nvPr>
            <p:ph idx="2" type="body"/>
          </p:nvPr>
        </p:nvSpPr>
        <p:spPr>
          <a:xfrm>
            <a:off x="736455" y="2267902"/>
            <a:ext cx="3448388" cy="42015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2"/>
              </a:spcBef>
              <a:spcAft>
                <a:spcPts val="0"/>
              </a:spcAft>
              <a:buClr>
                <a:schemeClr val="dk1"/>
              </a:buClr>
              <a:buSzPts val="1764"/>
              <a:buNone/>
              <a:defRPr sz="1764"/>
            </a:lvl1pPr>
            <a:lvl2pPr indent="-228600" lvl="1" marL="914400" algn="l">
              <a:lnSpc>
                <a:spcPct val="90000"/>
              </a:lnSpc>
              <a:spcBef>
                <a:spcPts val="551"/>
              </a:spcBef>
              <a:spcAft>
                <a:spcPts val="0"/>
              </a:spcAft>
              <a:buClr>
                <a:schemeClr val="dk1"/>
              </a:buClr>
              <a:buSzPts val="1543"/>
              <a:buNone/>
              <a:defRPr sz="1543"/>
            </a:lvl2pPr>
            <a:lvl3pPr indent="-228600" lvl="2" marL="1371600" algn="l">
              <a:lnSpc>
                <a:spcPct val="90000"/>
              </a:lnSpc>
              <a:spcBef>
                <a:spcPts val="551"/>
              </a:spcBef>
              <a:spcAft>
                <a:spcPts val="0"/>
              </a:spcAft>
              <a:buClr>
                <a:schemeClr val="dk1"/>
              </a:buClr>
              <a:buSzPts val="1323"/>
              <a:buNone/>
              <a:defRPr sz="1323"/>
            </a:lvl3pPr>
            <a:lvl4pPr indent="-228600" lvl="3" marL="1828800" algn="l">
              <a:lnSpc>
                <a:spcPct val="90000"/>
              </a:lnSpc>
              <a:spcBef>
                <a:spcPts val="551"/>
              </a:spcBef>
              <a:spcAft>
                <a:spcPts val="0"/>
              </a:spcAft>
              <a:buClr>
                <a:schemeClr val="dk1"/>
              </a:buClr>
              <a:buSzPts val="1102"/>
              <a:buNone/>
              <a:defRPr sz="1102"/>
            </a:lvl4pPr>
            <a:lvl5pPr indent="-228600" lvl="4" marL="2286000" algn="l">
              <a:lnSpc>
                <a:spcPct val="90000"/>
              </a:lnSpc>
              <a:spcBef>
                <a:spcPts val="551"/>
              </a:spcBef>
              <a:spcAft>
                <a:spcPts val="0"/>
              </a:spcAft>
              <a:buClr>
                <a:schemeClr val="dk1"/>
              </a:buClr>
              <a:buSzPts val="1102"/>
              <a:buNone/>
              <a:defRPr sz="1102"/>
            </a:lvl5pPr>
            <a:lvl6pPr indent="-228600" lvl="5" marL="2743200" algn="l">
              <a:lnSpc>
                <a:spcPct val="90000"/>
              </a:lnSpc>
              <a:spcBef>
                <a:spcPts val="551"/>
              </a:spcBef>
              <a:spcAft>
                <a:spcPts val="0"/>
              </a:spcAft>
              <a:buClr>
                <a:schemeClr val="dk1"/>
              </a:buClr>
              <a:buSzPts val="1102"/>
              <a:buNone/>
              <a:defRPr sz="1102"/>
            </a:lvl6pPr>
            <a:lvl7pPr indent="-228600" lvl="6" marL="3200400" algn="l">
              <a:lnSpc>
                <a:spcPct val="90000"/>
              </a:lnSpc>
              <a:spcBef>
                <a:spcPts val="551"/>
              </a:spcBef>
              <a:spcAft>
                <a:spcPts val="0"/>
              </a:spcAft>
              <a:buClr>
                <a:schemeClr val="dk1"/>
              </a:buClr>
              <a:buSzPts val="1102"/>
              <a:buNone/>
              <a:defRPr sz="1102"/>
            </a:lvl7pPr>
            <a:lvl8pPr indent="-228600" lvl="7" marL="3657600" algn="l">
              <a:lnSpc>
                <a:spcPct val="90000"/>
              </a:lnSpc>
              <a:spcBef>
                <a:spcPts val="551"/>
              </a:spcBef>
              <a:spcAft>
                <a:spcPts val="0"/>
              </a:spcAft>
              <a:buClr>
                <a:schemeClr val="dk1"/>
              </a:buClr>
              <a:buSzPts val="1102"/>
              <a:buNone/>
              <a:defRPr sz="1102"/>
            </a:lvl8pPr>
            <a:lvl9pPr indent="-228600" lvl="8" marL="4114800" algn="l">
              <a:lnSpc>
                <a:spcPct val="90000"/>
              </a:lnSpc>
              <a:spcBef>
                <a:spcPts val="551"/>
              </a:spcBef>
              <a:spcAft>
                <a:spcPts val="0"/>
              </a:spcAft>
              <a:buClr>
                <a:schemeClr val="dk1"/>
              </a:buClr>
              <a:buSzPts val="1102"/>
              <a:buNone/>
              <a:defRPr sz="1102"/>
            </a:lvl9pPr>
          </a:lstStyle>
          <a:p/>
        </p:txBody>
      </p:sp>
      <p:sp>
        <p:nvSpPr>
          <p:cNvPr id="62" name="Google Shape;62;p14"/>
          <p:cNvSpPr txBox="1"/>
          <p:nvPr>
            <p:ph idx="10" type="dt"/>
          </p:nvPr>
        </p:nvSpPr>
        <p:spPr>
          <a:xfrm>
            <a:off x="307752" y="7049762"/>
            <a:ext cx="1008112" cy="40248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4"/>
          <p:cNvSpPr txBox="1"/>
          <p:nvPr>
            <p:ph idx="11" type="ftr"/>
          </p:nvPr>
        </p:nvSpPr>
        <p:spPr>
          <a:xfrm>
            <a:off x="1459880" y="7049762"/>
            <a:ext cx="8064895" cy="40248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4"/>
          <p:cNvSpPr txBox="1"/>
          <p:nvPr>
            <p:ph idx="12" type="sldNum"/>
          </p:nvPr>
        </p:nvSpPr>
        <p:spPr>
          <a:xfrm>
            <a:off x="9666386" y="7049762"/>
            <a:ext cx="720080" cy="40248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5"/>
          <p:cNvSpPr txBox="1"/>
          <p:nvPr>
            <p:ph type="title"/>
          </p:nvPr>
        </p:nvSpPr>
        <p:spPr>
          <a:xfrm>
            <a:off x="736455" y="503978"/>
            <a:ext cx="3448388" cy="176392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527"/>
              <a:buFont typeface="Arial"/>
              <a:buNone/>
              <a:defRPr sz="352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5"/>
          <p:cNvSpPr/>
          <p:nvPr>
            <p:ph idx="2" type="pic"/>
          </p:nvPr>
        </p:nvSpPr>
        <p:spPr>
          <a:xfrm>
            <a:off x="4545413" y="1088455"/>
            <a:ext cx="5412730" cy="5372269"/>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102"/>
              </a:spcBef>
              <a:spcAft>
                <a:spcPts val="0"/>
              </a:spcAft>
              <a:buClr>
                <a:schemeClr val="dk1"/>
              </a:buClr>
              <a:buSzPts val="3527"/>
              <a:buFont typeface="Arial"/>
              <a:buNone/>
              <a:defRPr b="0" i="0" sz="3527" u="none" cap="none" strike="noStrike">
                <a:solidFill>
                  <a:schemeClr val="dk1"/>
                </a:solidFill>
                <a:latin typeface="Arial"/>
                <a:ea typeface="Arial"/>
                <a:cs typeface="Arial"/>
                <a:sym typeface="Arial"/>
              </a:defRPr>
            </a:lvl1pPr>
            <a:lvl2pPr lvl="1" marR="0" rtl="0" algn="l">
              <a:lnSpc>
                <a:spcPct val="90000"/>
              </a:lnSpc>
              <a:spcBef>
                <a:spcPts val="551"/>
              </a:spcBef>
              <a:spcAft>
                <a:spcPts val="0"/>
              </a:spcAft>
              <a:buClr>
                <a:schemeClr val="dk1"/>
              </a:buClr>
              <a:buSzPts val="3086"/>
              <a:buFont typeface="Arial"/>
              <a:buNone/>
              <a:defRPr b="0" i="0" sz="3086" u="none" cap="none" strike="noStrike">
                <a:solidFill>
                  <a:schemeClr val="dk1"/>
                </a:solidFill>
                <a:latin typeface="Arial"/>
                <a:ea typeface="Arial"/>
                <a:cs typeface="Arial"/>
                <a:sym typeface="Arial"/>
              </a:defRPr>
            </a:lvl2pPr>
            <a:lvl3pPr lvl="2" marR="0" rtl="0" algn="l">
              <a:lnSpc>
                <a:spcPct val="90000"/>
              </a:lnSpc>
              <a:spcBef>
                <a:spcPts val="551"/>
              </a:spcBef>
              <a:spcAft>
                <a:spcPts val="0"/>
              </a:spcAft>
              <a:buClr>
                <a:schemeClr val="dk1"/>
              </a:buClr>
              <a:buSzPts val="2646"/>
              <a:buFont typeface="Arial"/>
              <a:buNone/>
              <a:defRPr b="0" i="0" sz="2646" u="none" cap="none" strike="noStrike">
                <a:solidFill>
                  <a:schemeClr val="dk1"/>
                </a:solidFill>
                <a:latin typeface="Arial"/>
                <a:ea typeface="Arial"/>
                <a:cs typeface="Arial"/>
                <a:sym typeface="Arial"/>
              </a:defRPr>
            </a:lvl3pPr>
            <a:lvl4pPr lvl="3" marR="0" rtl="0" algn="l">
              <a:lnSpc>
                <a:spcPct val="90000"/>
              </a:lnSpc>
              <a:spcBef>
                <a:spcPts val="551"/>
              </a:spcBef>
              <a:spcAft>
                <a:spcPts val="0"/>
              </a:spcAft>
              <a:buClr>
                <a:schemeClr val="dk1"/>
              </a:buClr>
              <a:buSzPts val="2205"/>
              <a:buFont typeface="Arial"/>
              <a:buNone/>
              <a:defRPr b="0" i="0" sz="2205" u="none" cap="none" strike="noStrike">
                <a:solidFill>
                  <a:schemeClr val="dk1"/>
                </a:solidFill>
                <a:latin typeface="Arial"/>
                <a:ea typeface="Arial"/>
                <a:cs typeface="Arial"/>
                <a:sym typeface="Arial"/>
              </a:defRPr>
            </a:lvl4pPr>
            <a:lvl5pPr lvl="4" marR="0" rtl="0" algn="l">
              <a:lnSpc>
                <a:spcPct val="90000"/>
              </a:lnSpc>
              <a:spcBef>
                <a:spcPts val="551"/>
              </a:spcBef>
              <a:spcAft>
                <a:spcPts val="0"/>
              </a:spcAft>
              <a:buClr>
                <a:schemeClr val="dk1"/>
              </a:buClr>
              <a:buSzPts val="2205"/>
              <a:buFont typeface="Arial"/>
              <a:buNone/>
              <a:defRPr b="0" i="0" sz="2205" u="none" cap="none" strike="noStrike">
                <a:solidFill>
                  <a:schemeClr val="dk1"/>
                </a:solidFill>
                <a:latin typeface="Arial"/>
                <a:ea typeface="Arial"/>
                <a:cs typeface="Arial"/>
                <a:sym typeface="Arial"/>
              </a:defRPr>
            </a:lvl5pPr>
            <a:lvl6pPr lvl="5" marR="0" rtl="0" algn="l">
              <a:lnSpc>
                <a:spcPct val="90000"/>
              </a:lnSpc>
              <a:spcBef>
                <a:spcPts val="551"/>
              </a:spcBef>
              <a:spcAft>
                <a:spcPts val="0"/>
              </a:spcAft>
              <a:buClr>
                <a:schemeClr val="dk1"/>
              </a:buClr>
              <a:buSzPts val="2205"/>
              <a:buFont typeface="Arial"/>
              <a:buNone/>
              <a:defRPr b="0" i="0" sz="2205" u="none" cap="none" strike="noStrike">
                <a:solidFill>
                  <a:schemeClr val="dk1"/>
                </a:solidFill>
                <a:latin typeface="Calibri"/>
                <a:ea typeface="Calibri"/>
                <a:cs typeface="Calibri"/>
                <a:sym typeface="Calibri"/>
              </a:defRPr>
            </a:lvl6pPr>
            <a:lvl7pPr lvl="6" marR="0" rtl="0" algn="l">
              <a:lnSpc>
                <a:spcPct val="90000"/>
              </a:lnSpc>
              <a:spcBef>
                <a:spcPts val="551"/>
              </a:spcBef>
              <a:spcAft>
                <a:spcPts val="0"/>
              </a:spcAft>
              <a:buClr>
                <a:schemeClr val="dk1"/>
              </a:buClr>
              <a:buSzPts val="2205"/>
              <a:buFont typeface="Arial"/>
              <a:buNone/>
              <a:defRPr b="0" i="0" sz="2205" u="none" cap="none" strike="noStrike">
                <a:solidFill>
                  <a:schemeClr val="dk1"/>
                </a:solidFill>
                <a:latin typeface="Calibri"/>
                <a:ea typeface="Calibri"/>
                <a:cs typeface="Calibri"/>
                <a:sym typeface="Calibri"/>
              </a:defRPr>
            </a:lvl7pPr>
            <a:lvl8pPr lvl="7" marR="0" rtl="0" algn="l">
              <a:lnSpc>
                <a:spcPct val="90000"/>
              </a:lnSpc>
              <a:spcBef>
                <a:spcPts val="551"/>
              </a:spcBef>
              <a:spcAft>
                <a:spcPts val="0"/>
              </a:spcAft>
              <a:buClr>
                <a:schemeClr val="dk1"/>
              </a:buClr>
              <a:buSzPts val="2205"/>
              <a:buFont typeface="Arial"/>
              <a:buNone/>
              <a:defRPr b="0" i="0" sz="2205" u="none" cap="none" strike="noStrike">
                <a:solidFill>
                  <a:schemeClr val="dk1"/>
                </a:solidFill>
                <a:latin typeface="Calibri"/>
                <a:ea typeface="Calibri"/>
                <a:cs typeface="Calibri"/>
                <a:sym typeface="Calibri"/>
              </a:defRPr>
            </a:lvl8pPr>
            <a:lvl9pPr lvl="8" marR="0" rtl="0" algn="l">
              <a:lnSpc>
                <a:spcPct val="90000"/>
              </a:lnSpc>
              <a:spcBef>
                <a:spcPts val="551"/>
              </a:spcBef>
              <a:spcAft>
                <a:spcPts val="0"/>
              </a:spcAft>
              <a:buClr>
                <a:schemeClr val="dk1"/>
              </a:buClr>
              <a:buSzPts val="2205"/>
              <a:buFont typeface="Arial"/>
              <a:buNone/>
              <a:defRPr b="0" i="0" sz="2205" u="none" cap="none" strike="noStrike">
                <a:solidFill>
                  <a:schemeClr val="dk1"/>
                </a:solidFill>
                <a:latin typeface="Calibri"/>
                <a:ea typeface="Calibri"/>
                <a:cs typeface="Calibri"/>
                <a:sym typeface="Calibri"/>
              </a:defRPr>
            </a:lvl9pPr>
          </a:lstStyle>
          <a:p/>
        </p:txBody>
      </p:sp>
      <p:sp>
        <p:nvSpPr>
          <p:cNvPr id="68" name="Google Shape;68;p15"/>
          <p:cNvSpPr txBox="1"/>
          <p:nvPr>
            <p:ph idx="1" type="body"/>
          </p:nvPr>
        </p:nvSpPr>
        <p:spPr>
          <a:xfrm>
            <a:off x="736455" y="2267902"/>
            <a:ext cx="3448388" cy="42015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2"/>
              </a:spcBef>
              <a:spcAft>
                <a:spcPts val="0"/>
              </a:spcAft>
              <a:buClr>
                <a:schemeClr val="dk1"/>
              </a:buClr>
              <a:buSzPts val="1764"/>
              <a:buNone/>
              <a:defRPr sz="1764"/>
            </a:lvl1pPr>
            <a:lvl2pPr indent="-228600" lvl="1" marL="914400" algn="l">
              <a:lnSpc>
                <a:spcPct val="90000"/>
              </a:lnSpc>
              <a:spcBef>
                <a:spcPts val="551"/>
              </a:spcBef>
              <a:spcAft>
                <a:spcPts val="0"/>
              </a:spcAft>
              <a:buClr>
                <a:schemeClr val="dk1"/>
              </a:buClr>
              <a:buSzPts val="1543"/>
              <a:buNone/>
              <a:defRPr sz="1543"/>
            </a:lvl2pPr>
            <a:lvl3pPr indent="-228600" lvl="2" marL="1371600" algn="l">
              <a:lnSpc>
                <a:spcPct val="90000"/>
              </a:lnSpc>
              <a:spcBef>
                <a:spcPts val="551"/>
              </a:spcBef>
              <a:spcAft>
                <a:spcPts val="0"/>
              </a:spcAft>
              <a:buClr>
                <a:schemeClr val="dk1"/>
              </a:buClr>
              <a:buSzPts val="1323"/>
              <a:buNone/>
              <a:defRPr sz="1323"/>
            </a:lvl3pPr>
            <a:lvl4pPr indent="-228600" lvl="3" marL="1828800" algn="l">
              <a:lnSpc>
                <a:spcPct val="90000"/>
              </a:lnSpc>
              <a:spcBef>
                <a:spcPts val="551"/>
              </a:spcBef>
              <a:spcAft>
                <a:spcPts val="0"/>
              </a:spcAft>
              <a:buClr>
                <a:schemeClr val="dk1"/>
              </a:buClr>
              <a:buSzPts val="1102"/>
              <a:buNone/>
              <a:defRPr sz="1102"/>
            </a:lvl4pPr>
            <a:lvl5pPr indent="-228600" lvl="4" marL="2286000" algn="l">
              <a:lnSpc>
                <a:spcPct val="90000"/>
              </a:lnSpc>
              <a:spcBef>
                <a:spcPts val="551"/>
              </a:spcBef>
              <a:spcAft>
                <a:spcPts val="0"/>
              </a:spcAft>
              <a:buClr>
                <a:schemeClr val="dk1"/>
              </a:buClr>
              <a:buSzPts val="1102"/>
              <a:buNone/>
              <a:defRPr sz="1102"/>
            </a:lvl5pPr>
            <a:lvl6pPr indent="-228600" lvl="5" marL="2743200" algn="l">
              <a:lnSpc>
                <a:spcPct val="90000"/>
              </a:lnSpc>
              <a:spcBef>
                <a:spcPts val="551"/>
              </a:spcBef>
              <a:spcAft>
                <a:spcPts val="0"/>
              </a:spcAft>
              <a:buClr>
                <a:schemeClr val="dk1"/>
              </a:buClr>
              <a:buSzPts val="1102"/>
              <a:buNone/>
              <a:defRPr sz="1102"/>
            </a:lvl6pPr>
            <a:lvl7pPr indent="-228600" lvl="6" marL="3200400" algn="l">
              <a:lnSpc>
                <a:spcPct val="90000"/>
              </a:lnSpc>
              <a:spcBef>
                <a:spcPts val="551"/>
              </a:spcBef>
              <a:spcAft>
                <a:spcPts val="0"/>
              </a:spcAft>
              <a:buClr>
                <a:schemeClr val="dk1"/>
              </a:buClr>
              <a:buSzPts val="1102"/>
              <a:buNone/>
              <a:defRPr sz="1102"/>
            </a:lvl7pPr>
            <a:lvl8pPr indent="-228600" lvl="7" marL="3657600" algn="l">
              <a:lnSpc>
                <a:spcPct val="90000"/>
              </a:lnSpc>
              <a:spcBef>
                <a:spcPts val="551"/>
              </a:spcBef>
              <a:spcAft>
                <a:spcPts val="0"/>
              </a:spcAft>
              <a:buClr>
                <a:schemeClr val="dk1"/>
              </a:buClr>
              <a:buSzPts val="1102"/>
              <a:buNone/>
              <a:defRPr sz="1102"/>
            </a:lvl8pPr>
            <a:lvl9pPr indent="-228600" lvl="8" marL="4114800" algn="l">
              <a:lnSpc>
                <a:spcPct val="90000"/>
              </a:lnSpc>
              <a:spcBef>
                <a:spcPts val="551"/>
              </a:spcBef>
              <a:spcAft>
                <a:spcPts val="0"/>
              </a:spcAft>
              <a:buClr>
                <a:schemeClr val="dk1"/>
              </a:buClr>
              <a:buSzPts val="1102"/>
              <a:buNone/>
              <a:defRPr sz="1102"/>
            </a:lvl9pPr>
          </a:lstStyle>
          <a:p/>
        </p:txBody>
      </p:sp>
      <p:sp>
        <p:nvSpPr>
          <p:cNvPr id="69" name="Google Shape;69;p15"/>
          <p:cNvSpPr txBox="1"/>
          <p:nvPr>
            <p:ph idx="10" type="dt"/>
          </p:nvPr>
        </p:nvSpPr>
        <p:spPr>
          <a:xfrm>
            <a:off x="307752" y="7049762"/>
            <a:ext cx="1008112" cy="40248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5"/>
          <p:cNvSpPr txBox="1"/>
          <p:nvPr>
            <p:ph idx="11" type="ftr"/>
          </p:nvPr>
        </p:nvSpPr>
        <p:spPr>
          <a:xfrm>
            <a:off x="1459880" y="7049762"/>
            <a:ext cx="8064895" cy="40248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5"/>
          <p:cNvSpPr txBox="1"/>
          <p:nvPr>
            <p:ph idx="12" type="sldNum"/>
          </p:nvPr>
        </p:nvSpPr>
        <p:spPr>
          <a:xfrm>
            <a:off x="9666386" y="7049762"/>
            <a:ext cx="720080" cy="40248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
          <p:cNvSpPr txBox="1"/>
          <p:nvPr>
            <p:ph type="title"/>
          </p:nvPr>
        </p:nvSpPr>
        <p:spPr>
          <a:xfrm>
            <a:off x="307752" y="251445"/>
            <a:ext cx="10081120" cy="713057"/>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850"/>
              <a:buFont typeface="Arial"/>
              <a:buNone/>
              <a:defRPr b="0" i="0" sz="485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
          <p:cNvSpPr txBox="1"/>
          <p:nvPr>
            <p:ph idx="1" type="body"/>
          </p:nvPr>
        </p:nvSpPr>
        <p:spPr>
          <a:xfrm>
            <a:off x="307752" y="1187549"/>
            <a:ext cx="10081120" cy="5621409"/>
          </a:xfrm>
          <a:prstGeom prst="rect">
            <a:avLst/>
          </a:prstGeom>
          <a:noFill/>
          <a:ln>
            <a:noFill/>
          </a:ln>
        </p:spPr>
        <p:txBody>
          <a:bodyPr anchorCtr="0" anchor="t" bIns="45700" lIns="91425" spcFirstLastPara="1" rIns="91425" wrap="square" tIns="45700">
            <a:normAutofit/>
          </a:bodyPr>
          <a:lstStyle>
            <a:lvl1pPr indent="-424561" lvl="0" marL="457200" marR="0" rtl="0" algn="l">
              <a:lnSpc>
                <a:spcPct val="90000"/>
              </a:lnSpc>
              <a:spcBef>
                <a:spcPts val="1102"/>
              </a:spcBef>
              <a:spcAft>
                <a:spcPts val="0"/>
              </a:spcAft>
              <a:buClr>
                <a:schemeClr val="dk1"/>
              </a:buClr>
              <a:buSzPts val="3086"/>
              <a:buFont typeface="Arial"/>
              <a:buChar char="•"/>
              <a:defRPr b="0" i="0" sz="3086" u="none" cap="none" strike="noStrike">
                <a:solidFill>
                  <a:schemeClr val="dk1"/>
                </a:solidFill>
                <a:latin typeface="Arial"/>
                <a:ea typeface="Arial"/>
                <a:cs typeface="Arial"/>
                <a:sym typeface="Arial"/>
              </a:defRPr>
            </a:lvl1pPr>
            <a:lvl2pPr indent="-396621" lvl="1" marL="914400" marR="0" rtl="0" algn="l">
              <a:lnSpc>
                <a:spcPct val="90000"/>
              </a:lnSpc>
              <a:spcBef>
                <a:spcPts val="551"/>
              </a:spcBef>
              <a:spcAft>
                <a:spcPts val="0"/>
              </a:spcAft>
              <a:buClr>
                <a:schemeClr val="dk1"/>
              </a:buClr>
              <a:buSzPts val="2646"/>
              <a:buFont typeface="Arial"/>
              <a:buChar char="•"/>
              <a:defRPr b="0" i="0" sz="2646" u="none" cap="none" strike="noStrike">
                <a:solidFill>
                  <a:schemeClr val="dk1"/>
                </a:solidFill>
                <a:latin typeface="Arial"/>
                <a:ea typeface="Arial"/>
                <a:cs typeface="Arial"/>
                <a:sym typeface="Arial"/>
              </a:defRPr>
            </a:lvl2pPr>
            <a:lvl3pPr indent="-368617" lvl="2" marL="1371600" marR="0" rtl="0" algn="l">
              <a:lnSpc>
                <a:spcPct val="90000"/>
              </a:lnSpc>
              <a:spcBef>
                <a:spcPts val="551"/>
              </a:spcBef>
              <a:spcAft>
                <a:spcPts val="0"/>
              </a:spcAft>
              <a:buClr>
                <a:schemeClr val="dk1"/>
              </a:buClr>
              <a:buSzPts val="2205"/>
              <a:buFont typeface="Arial"/>
              <a:buChar char="•"/>
              <a:defRPr b="0" i="0" sz="2205" u="none" cap="none" strike="noStrike">
                <a:solidFill>
                  <a:schemeClr val="dk1"/>
                </a:solidFill>
                <a:latin typeface="Arial"/>
                <a:ea typeface="Arial"/>
                <a:cs typeface="Arial"/>
                <a:sym typeface="Arial"/>
              </a:defRPr>
            </a:lvl3pPr>
            <a:lvl4pPr indent="-354583" lvl="3" marL="1828800" marR="0" rtl="0" algn="l">
              <a:lnSpc>
                <a:spcPct val="90000"/>
              </a:lnSpc>
              <a:spcBef>
                <a:spcPts val="551"/>
              </a:spcBef>
              <a:spcAft>
                <a:spcPts val="0"/>
              </a:spcAft>
              <a:buClr>
                <a:schemeClr val="dk1"/>
              </a:buClr>
              <a:buSzPts val="1984"/>
              <a:buFont typeface="Arial"/>
              <a:buChar char="•"/>
              <a:defRPr b="0" i="0" sz="1984" u="none" cap="none" strike="noStrike">
                <a:solidFill>
                  <a:schemeClr val="dk1"/>
                </a:solidFill>
                <a:latin typeface="Arial"/>
                <a:ea typeface="Arial"/>
                <a:cs typeface="Arial"/>
                <a:sym typeface="Arial"/>
              </a:defRPr>
            </a:lvl4pPr>
            <a:lvl5pPr indent="-354583" lvl="4" marL="2286000" marR="0" rtl="0" algn="l">
              <a:lnSpc>
                <a:spcPct val="90000"/>
              </a:lnSpc>
              <a:spcBef>
                <a:spcPts val="551"/>
              </a:spcBef>
              <a:spcAft>
                <a:spcPts val="0"/>
              </a:spcAft>
              <a:buClr>
                <a:schemeClr val="dk1"/>
              </a:buClr>
              <a:buSzPts val="1984"/>
              <a:buFont typeface="Arial"/>
              <a:buChar char="•"/>
              <a:defRPr b="0" i="0" sz="1984" u="none" cap="none" strike="noStrike">
                <a:solidFill>
                  <a:schemeClr val="dk1"/>
                </a:solidFill>
                <a:latin typeface="Arial"/>
                <a:ea typeface="Arial"/>
                <a:cs typeface="Arial"/>
                <a:sym typeface="Arial"/>
              </a:defRPr>
            </a:lvl5pPr>
            <a:lvl6pPr indent="-354583" lvl="5" marL="2743200" marR="0" rtl="0" algn="l">
              <a:lnSpc>
                <a:spcPct val="90000"/>
              </a:lnSpc>
              <a:spcBef>
                <a:spcPts val="551"/>
              </a:spcBef>
              <a:spcAft>
                <a:spcPts val="0"/>
              </a:spcAft>
              <a:buClr>
                <a:schemeClr val="dk1"/>
              </a:buClr>
              <a:buSzPts val="1984"/>
              <a:buFont typeface="Arial"/>
              <a:buChar char="•"/>
              <a:defRPr b="0" i="0" sz="1984" u="none" cap="none" strike="noStrike">
                <a:solidFill>
                  <a:schemeClr val="dk1"/>
                </a:solidFill>
                <a:latin typeface="Calibri"/>
                <a:ea typeface="Calibri"/>
                <a:cs typeface="Calibri"/>
                <a:sym typeface="Calibri"/>
              </a:defRPr>
            </a:lvl6pPr>
            <a:lvl7pPr indent="-354583" lvl="6" marL="3200400" marR="0" rtl="0" algn="l">
              <a:lnSpc>
                <a:spcPct val="90000"/>
              </a:lnSpc>
              <a:spcBef>
                <a:spcPts val="551"/>
              </a:spcBef>
              <a:spcAft>
                <a:spcPts val="0"/>
              </a:spcAft>
              <a:buClr>
                <a:schemeClr val="dk1"/>
              </a:buClr>
              <a:buSzPts val="1984"/>
              <a:buFont typeface="Arial"/>
              <a:buChar char="•"/>
              <a:defRPr b="0" i="0" sz="1984" u="none" cap="none" strike="noStrike">
                <a:solidFill>
                  <a:schemeClr val="dk1"/>
                </a:solidFill>
                <a:latin typeface="Calibri"/>
                <a:ea typeface="Calibri"/>
                <a:cs typeface="Calibri"/>
                <a:sym typeface="Calibri"/>
              </a:defRPr>
            </a:lvl7pPr>
            <a:lvl8pPr indent="-354584" lvl="7" marL="3657600" marR="0" rtl="0" algn="l">
              <a:lnSpc>
                <a:spcPct val="90000"/>
              </a:lnSpc>
              <a:spcBef>
                <a:spcPts val="551"/>
              </a:spcBef>
              <a:spcAft>
                <a:spcPts val="0"/>
              </a:spcAft>
              <a:buClr>
                <a:schemeClr val="dk1"/>
              </a:buClr>
              <a:buSzPts val="1984"/>
              <a:buFont typeface="Arial"/>
              <a:buChar char="•"/>
              <a:defRPr b="0" i="0" sz="1984" u="none" cap="none" strike="noStrike">
                <a:solidFill>
                  <a:schemeClr val="dk1"/>
                </a:solidFill>
                <a:latin typeface="Calibri"/>
                <a:ea typeface="Calibri"/>
                <a:cs typeface="Calibri"/>
                <a:sym typeface="Calibri"/>
              </a:defRPr>
            </a:lvl8pPr>
            <a:lvl9pPr indent="-354584" lvl="8" marL="4114800" marR="0" rtl="0" algn="l">
              <a:lnSpc>
                <a:spcPct val="90000"/>
              </a:lnSpc>
              <a:spcBef>
                <a:spcPts val="551"/>
              </a:spcBef>
              <a:spcAft>
                <a:spcPts val="0"/>
              </a:spcAft>
              <a:buClr>
                <a:schemeClr val="dk1"/>
              </a:buClr>
              <a:buSzPts val="1984"/>
              <a:buFont typeface="Arial"/>
              <a:buChar char="•"/>
              <a:defRPr b="0" i="0" sz="1984" u="none" cap="none" strike="noStrike">
                <a:solidFill>
                  <a:schemeClr val="dk1"/>
                </a:solidFill>
                <a:latin typeface="Calibri"/>
                <a:ea typeface="Calibri"/>
                <a:cs typeface="Calibri"/>
                <a:sym typeface="Calibri"/>
              </a:defRPr>
            </a:lvl9pPr>
          </a:lstStyle>
          <a:p/>
        </p:txBody>
      </p:sp>
      <p:sp>
        <p:nvSpPr>
          <p:cNvPr id="12" name="Google Shape;12;p6"/>
          <p:cNvSpPr txBox="1"/>
          <p:nvPr>
            <p:ph idx="10" type="dt"/>
          </p:nvPr>
        </p:nvSpPr>
        <p:spPr>
          <a:xfrm>
            <a:off x="307752" y="7049762"/>
            <a:ext cx="1008112" cy="402483"/>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323"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9pPr>
          </a:lstStyle>
          <a:p/>
        </p:txBody>
      </p:sp>
      <p:sp>
        <p:nvSpPr>
          <p:cNvPr id="13" name="Google Shape;13;p6"/>
          <p:cNvSpPr txBox="1"/>
          <p:nvPr>
            <p:ph idx="11" type="ftr"/>
          </p:nvPr>
        </p:nvSpPr>
        <p:spPr>
          <a:xfrm>
            <a:off x="1459880" y="7049762"/>
            <a:ext cx="8064895" cy="402483"/>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323"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048" u="none" cap="none" strike="noStrike">
                <a:solidFill>
                  <a:schemeClr val="dk1"/>
                </a:solidFill>
                <a:latin typeface="Calibri"/>
                <a:ea typeface="Calibri"/>
                <a:cs typeface="Calibri"/>
                <a:sym typeface="Calibri"/>
              </a:defRPr>
            </a:lvl9pPr>
          </a:lstStyle>
          <a:p/>
        </p:txBody>
      </p:sp>
      <p:sp>
        <p:nvSpPr>
          <p:cNvPr id="14" name="Google Shape;14;p6"/>
          <p:cNvSpPr txBox="1"/>
          <p:nvPr>
            <p:ph idx="12" type="sldNum"/>
          </p:nvPr>
        </p:nvSpPr>
        <p:spPr>
          <a:xfrm>
            <a:off x="9666386" y="7049762"/>
            <a:ext cx="720080" cy="40248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323" u="none" cap="none" strike="noStrike">
                <a:solidFill>
                  <a:srgbClr val="888888"/>
                </a:solidFill>
                <a:latin typeface="Arial"/>
                <a:ea typeface="Arial"/>
                <a:cs typeface="Arial"/>
                <a:sym typeface="Arial"/>
              </a:defRPr>
            </a:lvl1pPr>
            <a:lvl2pPr indent="0" lvl="1" marL="0" marR="0" rtl="0" algn="r">
              <a:spcBef>
                <a:spcPts val="0"/>
              </a:spcBef>
              <a:buNone/>
              <a:defRPr b="0" i="0" sz="1323" u="none" cap="none" strike="noStrike">
                <a:solidFill>
                  <a:srgbClr val="888888"/>
                </a:solidFill>
                <a:latin typeface="Arial"/>
                <a:ea typeface="Arial"/>
                <a:cs typeface="Arial"/>
                <a:sym typeface="Arial"/>
              </a:defRPr>
            </a:lvl2pPr>
            <a:lvl3pPr indent="0" lvl="2" marL="0" marR="0" rtl="0" algn="r">
              <a:spcBef>
                <a:spcPts val="0"/>
              </a:spcBef>
              <a:buNone/>
              <a:defRPr b="0" i="0" sz="1323" u="none" cap="none" strike="noStrike">
                <a:solidFill>
                  <a:srgbClr val="888888"/>
                </a:solidFill>
                <a:latin typeface="Arial"/>
                <a:ea typeface="Arial"/>
                <a:cs typeface="Arial"/>
                <a:sym typeface="Arial"/>
              </a:defRPr>
            </a:lvl3pPr>
            <a:lvl4pPr indent="0" lvl="3" marL="0" marR="0" rtl="0" algn="r">
              <a:spcBef>
                <a:spcPts val="0"/>
              </a:spcBef>
              <a:buNone/>
              <a:defRPr b="0" i="0" sz="1323" u="none" cap="none" strike="noStrike">
                <a:solidFill>
                  <a:srgbClr val="888888"/>
                </a:solidFill>
                <a:latin typeface="Arial"/>
                <a:ea typeface="Arial"/>
                <a:cs typeface="Arial"/>
                <a:sym typeface="Arial"/>
              </a:defRPr>
            </a:lvl4pPr>
            <a:lvl5pPr indent="0" lvl="4" marL="0" marR="0" rtl="0" algn="r">
              <a:spcBef>
                <a:spcPts val="0"/>
              </a:spcBef>
              <a:buNone/>
              <a:defRPr b="0" i="0" sz="1323" u="none" cap="none" strike="noStrike">
                <a:solidFill>
                  <a:srgbClr val="888888"/>
                </a:solidFill>
                <a:latin typeface="Arial"/>
                <a:ea typeface="Arial"/>
                <a:cs typeface="Arial"/>
                <a:sym typeface="Arial"/>
              </a:defRPr>
            </a:lvl5pPr>
            <a:lvl6pPr indent="0" lvl="5" marL="0" marR="0" rtl="0" algn="r">
              <a:spcBef>
                <a:spcPts val="0"/>
              </a:spcBef>
              <a:buNone/>
              <a:defRPr b="0" i="0" sz="1323" u="none" cap="none" strike="noStrike">
                <a:solidFill>
                  <a:srgbClr val="888888"/>
                </a:solidFill>
                <a:latin typeface="Arial"/>
                <a:ea typeface="Arial"/>
                <a:cs typeface="Arial"/>
                <a:sym typeface="Arial"/>
              </a:defRPr>
            </a:lvl6pPr>
            <a:lvl7pPr indent="0" lvl="6" marL="0" marR="0" rtl="0" algn="r">
              <a:spcBef>
                <a:spcPts val="0"/>
              </a:spcBef>
              <a:buNone/>
              <a:defRPr b="0" i="0" sz="1323" u="none" cap="none" strike="noStrike">
                <a:solidFill>
                  <a:srgbClr val="888888"/>
                </a:solidFill>
                <a:latin typeface="Arial"/>
                <a:ea typeface="Arial"/>
                <a:cs typeface="Arial"/>
                <a:sym typeface="Arial"/>
              </a:defRPr>
            </a:lvl7pPr>
            <a:lvl8pPr indent="0" lvl="7" marL="0" marR="0" rtl="0" algn="r">
              <a:spcBef>
                <a:spcPts val="0"/>
              </a:spcBef>
              <a:buNone/>
              <a:defRPr b="0" i="0" sz="1323" u="none" cap="none" strike="noStrike">
                <a:solidFill>
                  <a:srgbClr val="888888"/>
                </a:solidFill>
                <a:latin typeface="Arial"/>
                <a:ea typeface="Arial"/>
                <a:cs typeface="Arial"/>
                <a:sym typeface="Arial"/>
              </a:defRPr>
            </a:lvl8pPr>
            <a:lvl9pPr indent="0" lvl="8" marL="0" marR="0" rtl="0" algn="r">
              <a:spcBef>
                <a:spcPts val="0"/>
              </a:spcBef>
              <a:buNone/>
              <a:defRPr b="0" i="0" sz="1323"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18.png"/><Relationship Id="rId8" Type="http://schemas.openxmlformats.org/officeDocument/2006/relationships/image" Target="../media/image1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19.png"/><Relationship Id="rId7" Type="http://schemas.openxmlformats.org/officeDocument/2006/relationships/image" Target="../media/image13.jpg"/><Relationship Id="rId8"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11.png"/><Relationship Id="rId5" Type="http://schemas.openxmlformats.org/officeDocument/2006/relationships/image" Target="../media/image5.png"/><Relationship Id="rId6" Type="http://schemas.openxmlformats.org/officeDocument/2006/relationships/image" Target="../media/image10.jpg"/><Relationship Id="rId7" Type="http://schemas.openxmlformats.org/officeDocument/2006/relationships/image" Target="../media/image14.png"/><Relationship Id="rId8"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17.png"/><Relationship Id="rId7"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11.png"/><Relationship Id="rId5" Type="http://schemas.openxmlformats.org/officeDocument/2006/relationships/image" Target="../media/image5.png"/><Relationship Id="rId6" Type="http://schemas.openxmlformats.org/officeDocument/2006/relationships/image" Target="../media/image16.png"/><Relationship Id="rId7" Type="http://schemas.openxmlformats.org/officeDocument/2006/relationships/image" Target="../media/image20.png"/><Relationship Id="rId8"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txBox="1"/>
          <p:nvPr>
            <p:ph type="ctrTitle"/>
          </p:nvPr>
        </p:nvSpPr>
        <p:spPr>
          <a:xfrm>
            <a:off x="0" y="2403098"/>
            <a:ext cx="10691813" cy="1145588"/>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445263"/>
              </a:buClr>
              <a:buSzPts val="3157"/>
              <a:buFont typeface="Calibri"/>
              <a:buNone/>
            </a:pPr>
            <a:r>
              <a:rPr b="1" lang="en-US" sz="3157">
                <a:solidFill>
                  <a:srgbClr val="445263"/>
                </a:solidFill>
                <a:latin typeface="Calibri"/>
                <a:ea typeface="Calibri"/>
                <a:cs typeface="Calibri"/>
                <a:sym typeface="Calibri"/>
              </a:rPr>
              <a:t>Title: </a:t>
            </a:r>
            <a:r>
              <a:rPr b="1" lang="en-US" sz="2800">
                <a:solidFill>
                  <a:srgbClr val="134F5C"/>
                </a:solidFill>
                <a:highlight>
                  <a:srgbClr val="F9CB9C"/>
                </a:highlight>
                <a:latin typeface="Calibri"/>
                <a:ea typeface="Calibri"/>
                <a:cs typeface="Calibri"/>
                <a:sym typeface="Calibri"/>
              </a:rPr>
              <a:t>Reorganization of industrial territories in the context of urban development</a:t>
            </a:r>
            <a:endParaRPr b="1" sz="3557">
              <a:solidFill>
                <a:srgbClr val="134F5C"/>
              </a:solidFill>
              <a:highlight>
                <a:srgbClr val="F9CB9C"/>
              </a:highlight>
              <a:latin typeface="Calibri"/>
              <a:ea typeface="Calibri"/>
              <a:cs typeface="Calibri"/>
              <a:sym typeface="Calibri"/>
            </a:endParaRPr>
          </a:p>
        </p:txBody>
      </p:sp>
      <p:sp>
        <p:nvSpPr>
          <p:cNvPr id="90" name="Google Shape;90;p1"/>
          <p:cNvSpPr txBox="1"/>
          <p:nvPr>
            <p:ph idx="1" type="subTitle"/>
          </p:nvPr>
        </p:nvSpPr>
        <p:spPr>
          <a:xfrm>
            <a:off x="244876" y="4911841"/>
            <a:ext cx="7356334" cy="78918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445263"/>
              </a:buClr>
              <a:buSzPts val="2000"/>
              <a:buNone/>
            </a:pPr>
            <a:r>
              <a:rPr b="1" lang="en-US" sz="2000">
                <a:solidFill>
                  <a:srgbClr val="445263"/>
                </a:solidFill>
              </a:rPr>
              <a:t>Authors: </a:t>
            </a:r>
            <a:r>
              <a:rPr b="1" lang="en-US" sz="2000">
                <a:solidFill>
                  <a:srgbClr val="134F5C"/>
                </a:solidFill>
                <a:latin typeface="Calibri"/>
                <a:ea typeface="Calibri"/>
                <a:cs typeface="Calibri"/>
                <a:sym typeface="Calibri"/>
              </a:rPr>
              <a:t>Eugenia Taubert, Anastasia Pavlova</a:t>
            </a:r>
            <a:endParaRPr b="1" sz="2000">
              <a:solidFill>
                <a:srgbClr val="134F5C"/>
              </a:solidFill>
              <a:latin typeface="Calibri"/>
              <a:ea typeface="Calibri"/>
              <a:cs typeface="Calibri"/>
              <a:sym typeface="Calibri"/>
            </a:endParaRPr>
          </a:p>
        </p:txBody>
      </p:sp>
      <p:sp>
        <p:nvSpPr>
          <p:cNvPr id="91" name="Google Shape;91;p1"/>
          <p:cNvSpPr txBox="1"/>
          <p:nvPr/>
        </p:nvSpPr>
        <p:spPr>
          <a:xfrm>
            <a:off x="2539304" y="7092205"/>
            <a:ext cx="5613202" cy="267294"/>
          </a:xfrm>
          <a:prstGeom prst="rect">
            <a:avLst/>
          </a:prstGeom>
          <a:noFill/>
          <a:ln>
            <a:noFill/>
          </a:ln>
        </p:spPr>
        <p:txBody>
          <a:bodyPr anchorCtr="0" anchor="t" bIns="40075" lIns="80175" spcFirstLastPara="1" rIns="80175" wrap="square" tIns="40075">
            <a:normAutofit fontScale="77500" lnSpcReduction="20000"/>
          </a:bodyPr>
          <a:lstStyle/>
          <a:p>
            <a:pPr indent="0" lvl="0" marL="0" marR="0" rtl="0" algn="ctr">
              <a:lnSpc>
                <a:spcPct val="90000"/>
              </a:lnSpc>
              <a:spcBef>
                <a:spcPts val="0"/>
              </a:spcBef>
              <a:spcAft>
                <a:spcPts val="0"/>
              </a:spcAft>
              <a:buClr>
                <a:srgbClr val="445263"/>
              </a:buClr>
              <a:buSzPct val="100000"/>
              <a:buFont typeface="Arial"/>
              <a:buNone/>
            </a:pPr>
            <a:r>
              <a:rPr b="0" i="0" lang="en-US" sz="2105" u="none" cap="none" strike="noStrike">
                <a:solidFill>
                  <a:srgbClr val="445263"/>
                </a:solidFill>
                <a:latin typeface="Calibri"/>
                <a:ea typeface="Calibri"/>
                <a:cs typeface="Calibri"/>
                <a:sym typeface="Calibri"/>
              </a:rPr>
              <a:t>Saint-Petersburg,  April 19-24, 2021</a:t>
            </a:r>
            <a:endParaRPr b="0" i="0" sz="2105" u="none" cap="none" strike="noStrike">
              <a:solidFill>
                <a:srgbClr val="445263"/>
              </a:solidFill>
              <a:latin typeface="Calibri"/>
              <a:ea typeface="Calibri"/>
              <a:cs typeface="Calibri"/>
              <a:sym typeface="Calibri"/>
            </a:endParaRPr>
          </a:p>
        </p:txBody>
      </p:sp>
      <p:sp>
        <p:nvSpPr>
          <p:cNvPr id="92" name="Google Shape;92;p1"/>
          <p:cNvSpPr/>
          <p:nvPr/>
        </p:nvSpPr>
        <p:spPr>
          <a:xfrm>
            <a:off x="1312718" y="491766"/>
            <a:ext cx="8066374" cy="769441"/>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2E75B5"/>
              </a:buClr>
              <a:buSzPts val="2200"/>
              <a:buFont typeface="Calibri"/>
              <a:buNone/>
            </a:pPr>
            <a:r>
              <a:rPr b="0" i="0" lang="en-US" sz="2200" u="none" cap="none" strike="noStrike">
                <a:solidFill>
                  <a:srgbClr val="2E75B5"/>
                </a:solidFill>
                <a:latin typeface="Calibri"/>
                <a:ea typeface="Calibri"/>
                <a:cs typeface="Calibri"/>
                <a:sym typeface="Calibri"/>
              </a:rPr>
              <a:t>III International Scientific Conference  “</a:t>
            </a:r>
            <a:r>
              <a:rPr b="1" i="0" lang="en-US" sz="2200" u="none" cap="none" strike="noStrike">
                <a:solidFill>
                  <a:srgbClr val="2E75B5"/>
                </a:solidFill>
                <a:latin typeface="Calibri"/>
                <a:ea typeface="Calibri"/>
                <a:cs typeface="Calibri"/>
                <a:sym typeface="Calibri"/>
              </a:rPr>
              <a:t>Sustainable and efficient use </a:t>
            </a:r>
            <a:br>
              <a:rPr b="1" i="0" lang="en-US" sz="2200" u="none" cap="none" strike="noStrike">
                <a:solidFill>
                  <a:srgbClr val="2E75B5"/>
                </a:solidFill>
                <a:latin typeface="Calibri"/>
                <a:ea typeface="Calibri"/>
                <a:cs typeface="Calibri"/>
                <a:sym typeface="Calibri"/>
              </a:rPr>
            </a:br>
            <a:r>
              <a:rPr b="1" i="0" lang="en-US" sz="2200" u="none" cap="none" strike="noStrike">
                <a:solidFill>
                  <a:srgbClr val="2E75B5"/>
                </a:solidFill>
                <a:latin typeface="Calibri"/>
                <a:ea typeface="Calibri"/>
                <a:cs typeface="Calibri"/>
                <a:sym typeface="Calibri"/>
              </a:rPr>
              <a:t>of energy, water and natural resources – SEWAN-2021</a:t>
            </a:r>
            <a:r>
              <a:rPr b="0" i="0" lang="en-US" sz="2200" u="none" cap="none" strike="noStrike">
                <a:solidFill>
                  <a:srgbClr val="2E75B5"/>
                </a:solidFill>
                <a:latin typeface="Calibri"/>
                <a:ea typeface="Calibri"/>
                <a:cs typeface="Calibri"/>
                <a:sym typeface="Calibri"/>
              </a:rPr>
              <a:t>” </a:t>
            </a:r>
            <a:endParaRPr b="0" i="0" sz="2200" u="none" cap="none" strike="noStrike">
              <a:solidFill>
                <a:srgbClr val="2E75B5"/>
              </a:solidFill>
              <a:latin typeface="Calibri"/>
              <a:ea typeface="Calibri"/>
              <a:cs typeface="Calibri"/>
              <a:sym typeface="Calibri"/>
            </a:endParaRPr>
          </a:p>
        </p:txBody>
      </p:sp>
      <p:sp>
        <p:nvSpPr>
          <p:cNvPr id="93" name="Google Shape;93;p1"/>
          <p:cNvSpPr/>
          <p:nvPr/>
        </p:nvSpPr>
        <p:spPr>
          <a:xfrm>
            <a:off x="188928" y="6732165"/>
            <a:ext cx="10313957" cy="108000"/>
          </a:xfrm>
          <a:prstGeom prst="rect">
            <a:avLst/>
          </a:prstGeom>
          <a:solidFill>
            <a:srgbClr val="2E75B5"/>
          </a:solidFill>
          <a:ln>
            <a:noFill/>
          </a:ln>
        </p:spPr>
        <p:txBody>
          <a:bodyPr anchorCtr="0" anchor="t" bIns="12900" lIns="12900" spcFirstLastPara="1" rIns="12900" wrap="square" tIns="12900">
            <a:noAutofit/>
          </a:bodyPr>
          <a:lstStyle/>
          <a:p>
            <a:pPr indent="0" lvl="0" marL="0" marR="0" rtl="0" algn="l">
              <a:spcBef>
                <a:spcPts val="0"/>
              </a:spcBef>
              <a:spcAft>
                <a:spcPts val="0"/>
              </a:spcAft>
              <a:buNone/>
            </a:pPr>
            <a:r>
              <a:t/>
            </a:r>
            <a:endParaRPr sz="723">
              <a:solidFill>
                <a:schemeClr val="dk1"/>
              </a:solidFill>
              <a:latin typeface="Calibri"/>
              <a:ea typeface="Calibri"/>
              <a:cs typeface="Calibri"/>
              <a:sym typeface="Calibri"/>
            </a:endParaRPr>
          </a:p>
        </p:txBody>
      </p:sp>
      <p:cxnSp>
        <p:nvCxnSpPr>
          <p:cNvPr id="94" name="Google Shape;94;p1"/>
          <p:cNvCxnSpPr/>
          <p:nvPr/>
        </p:nvCxnSpPr>
        <p:spPr>
          <a:xfrm>
            <a:off x="188928" y="1763613"/>
            <a:ext cx="10230718" cy="0"/>
          </a:xfrm>
          <a:prstGeom prst="straightConnector1">
            <a:avLst/>
          </a:prstGeom>
          <a:noFill/>
          <a:ln cap="flat" cmpd="sng" w="9525">
            <a:solidFill>
              <a:srgbClr val="2E75B5"/>
            </a:solidFill>
            <a:prstDash val="solid"/>
            <a:round/>
            <a:headEnd len="med" w="med" type="none"/>
            <a:tailEnd len="med" w="med" type="none"/>
          </a:ln>
        </p:spPr>
      </p:cxnSp>
      <p:sp>
        <p:nvSpPr>
          <p:cNvPr id="95" name="Google Shape;95;p1"/>
          <p:cNvSpPr txBox="1"/>
          <p:nvPr/>
        </p:nvSpPr>
        <p:spPr>
          <a:xfrm>
            <a:off x="262735" y="5460167"/>
            <a:ext cx="7356334" cy="789182"/>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445263"/>
              </a:buClr>
              <a:buSzPts val="1600"/>
              <a:buFont typeface="Arial"/>
              <a:buNone/>
            </a:pPr>
            <a:r>
              <a:rPr b="1" lang="en-US" sz="1600" u="none">
                <a:solidFill>
                  <a:srgbClr val="445263"/>
                </a:solidFill>
                <a:latin typeface="Arial"/>
                <a:ea typeface="Arial"/>
                <a:cs typeface="Arial"/>
                <a:sym typeface="Arial"/>
              </a:rPr>
              <a:t>Affiliations: </a:t>
            </a:r>
            <a:r>
              <a:rPr b="1" lang="en-US" sz="1600">
                <a:solidFill>
                  <a:srgbClr val="134F5C"/>
                </a:solidFill>
                <a:latin typeface="Calibri"/>
                <a:ea typeface="Calibri"/>
                <a:cs typeface="Calibri"/>
                <a:sym typeface="Calibri"/>
              </a:rPr>
              <a:t>Faculty of Biotechnologies (BioTech), ITMO University, Russia</a:t>
            </a:r>
            <a:r>
              <a:rPr b="1" lang="en-US" sz="2000" u="none">
                <a:solidFill>
                  <a:srgbClr val="134F5C"/>
                </a:solidFill>
                <a:latin typeface="Arial"/>
                <a:ea typeface="Arial"/>
                <a:cs typeface="Arial"/>
                <a:sym typeface="Arial"/>
              </a:rPr>
              <a:t> </a:t>
            </a:r>
            <a:endParaRPr b="1" sz="2000" u="none">
              <a:solidFill>
                <a:srgbClr val="134F5C"/>
              </a:solidFill>
              <a:latin typeface="Arial"/>
              <a:ea typeface="Arial"/>
              <a:cs typeface="Arial"/>
              <a:sym typeface="Arial"/>
            </a:endParaRPr>
          </a:p>
        </p:txBody>
      </p:sp>
      <p:pic>
        <p:nvPicPr>
          <p:cNvPr id="96" name="Google Shape;96;p1"/>
          <p:cNvPicPr preferRelativeResize="0"/>
          <p:nvPr/>
        </p:nvPicPr>
        <p:blipFill rotWithShape="1">
          <a:blip r:embed="rId3">
            <a:alphaModFix/>
          </a:blip>
          <a:srcRect b="0" l="0" r="0" t="0"/>
          <a:stretch/>
        </p:blipFill>
        <p:spPr>
          <a:xfrm>
            <a:off x="250373" y="272175"/>
            <a:ext cx="911431" cy="435902"/>
          </a:xfrm>
          <a:prstGeom prst="rect">
            <a:avLst/>
          </a:prstGeom>
          <a:noFill/>
          <a:ln>
            <a:noFill/>
          </a:ln>
        </p:spPr>
      </p:pic>
      <p:pic>
        <p:nvPicPr>
          <p:cNvPr id="97" name="Google Shape;97;p1"/>
          <p:cNvPicPr preferRelativeResize="0"/>
          <p:nvPr/>
        </p:nvPicPr>
        <p:blipFill rotWithShape="1">
          <a:blip r:embed="rId4">
            <a:alphaModFix/>
          </a:blip>
          <a:srcRect b="0" l="0" r="0" t="0"/>
          <a:stretch/>
        </p:blipFill>
        <p:spPr>
          <a:xfrm>
            <a:off x="300418" y="693651"/>
            <a:ext cx="811339" cy="573581"/>
          </a:xfrm>
          <a:prstGeom prst="rect">
            <a:avLst/>
          </a:prstGeom>
          <a:noFill/>
          <a:ln>
            <a:noFill/>
          </a:ln>
        </p:spPr>
      </p:pic>
      <p:pic>
        <p:nvPicPr>
          <p:cNvPr id="98" name="Google Shape;98;p1"/>
          <p:cNvPicPr preferRelativeResize="0"/>
          <p:nvPr/>
        </p:nvPicPr>
        <p:blipFill rotWithShape="1">
          <a:blip r:embed="rId5">
            <a:alphaModFix/>
          </a:blip>
          <a:srcRect b="0" l="7194" r="7099" t="0"/>
          <a:stretch/>
        </p:blipFill>
        <p:spPr>
          <a:xfrm>
            <a:off x="274088" y="1161577"/>
            <a:ext cx="864000" cy="461762"/>
          </a:xfrm>
          <a:prstGeom prst="rect">
            <a:avLst/>
          </a:prstGeom>
          <a:noFill/>
          <a:ln>
            <a:noFill/>
          </a:ln>
        </p:spPr>
      </p:pic>
      <p:pic>
        <p:nvPicPr>
          <p:cNvPr id="99" name="Google Shape;99;p1"/>
          <p:cNvPicPr preferRelativeResize="0"/>
          <p:nvPr/>
        </p:nvPicPr>
        <p:blipFill rotWithShape="1">
          <a:blip r:embed="rId6">
            <a:alphaModFix/>
          </a:blip>
          <a:srcRect b="0" l="0" r="0" t="0"/>
          <a:stretch/>
        </p:blipFill>
        <p:spPr>
          <a:xfrm>
            <a:off x="9315031" y="464266"/>
            <a:ext cx="1185133" cy="412220"/>
          </a:xfrm>
          <a:prstGeom prst="rect">
            <a:avLst/>
          </a:prstGeom>
          <a:noFill/>
          <a:ln>
            <a:noFill/>
          </a:ln>
        </p:spPr>
      </p:pic>
      <p:pic>
        <p:nvPicPr>
          <p:cNvPr id="100" name="Google Shape;100;p1"/>
          <p:cNvPicPr preferRelativeResize="0"/>
          <p:nvPr/>
        </p:nvPicPr>
        <p:blipFill rotWithShape="1">
          <a:blip r:embed="rId7">
            <a:alphaModFix/>
          </a:blip>
          <a:srcRect b="0" l="0" r="0" t="0"/>
          <a:stretch/>
        </p:blipFill>
        <p:spPr>
          <a:xfrm>
            <a:off x="9431699" y="940814"/>
            <a:ext cx="951795" cy="47149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
          <p:cNvSpPr txBox="1"/>
          <p:nvPr>
            <p:ph idx="12" type="sldNum"/>
          </p:nvPr>
        </p:nvSpPr>
        <p:spPr>
          <a:xfrm>
            <a:off x="9666386" y="7049762"/>
            <a:ext cx="720080" cy="402483"/>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06" name="Google Shape;106;p2"/>
          <p:cNvSpPr/>
          <p:nvPr/>
        </p:nvSpPr>
        <p:spPr>
          <a:xfrm>
            <a:off x="876343" y="80018"/>
            <a:ext cx="839491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rgbClr val="2E75B5"/>
                </a:solidFill>
                <a:latin typeface="Calibri"/>
                <a:ea typeface="Calibri"/>
                <a:cs typeface="Calibri"/>
                <a:sym typeface="Calibri"/>
              </a:rPr>
              <a:t>III International Scientific Conference on “</a:t>
            </a:r>
            <a:r>
              <a:rPr b="1" lang="en-US" sz="1400">
                <a:solidFill>
                  <a:srgbClr val="2E75B5"/>
                </a:solidFill>
                <a:latin typeface="Calibri"/>
                <a:ea typeface="Calibri"/>
                <a:cs typeface="Calibri"/>
                <a:sym typeface="Calibri"/>
              </a:rPr>
              <a:t>Sustainable and Efficient Use of Energy, Water and Natural Resources</a:t>
            </a:r>
            <a:r>
              <a:rPr lang="en-US" sz="1400">
                <a:solidFill>
                  <a:srgbClr val="2E75B5"/>
                </a:solidFill>
                <a:latin typeface="Calibri"/>
                <a:ea typeface="Calibri"/>
                <a:cs typeface="Calibri"/>
                <a:sym typeface="Calibri"/>
              </a:rPr>
              <a:t>”</a:t>
            </a:r>
            <a:endParaRPr/>
          </a:p>
        </p:txBody>
      </p:sp>
      <p:sp>
        <p:nvSpPr>
          <p:cNvPr id="107" name="Google Shape;107;p2"/>
          <p:cNvSpPr txBox="1"/>
          <p:nvPr/>
        </p:nvSpPr>
        <p:spPr>
          <a:xfrm>
            <a:off x="8749875" y="611475"/>
            <a:ext cx="1636500" cy="777600"/>
          </a:xfrm>
          <a:prstGeom prst="rect">
            <a:avLst/>
          </a:prstGeom>
          <a:noFill/>
          <a:ln>
            <a:noFill/>
          </a:ln>
        </p:spPr>
        <p:txBody>
          <a:bodyPr anchorCtr="0" anchor="t" bIns="12900" lIns="12900" spcFirstLastPara="1" rIns="12900" wrap="square" tIns="12900">
            <a:noAutofit/>
          </a:bodyPr>
          <a:lstStyle/>
          <a:p>
            <a:pPr indent="0" lvl="0" marL="0" marR="0" rtl="0" algn="l">
              <a:spcBef>
                <a:spcPts val="0"/>
              </a:spcBef>
              <a:spcAft>
                <a:spcPts val="0"/>
              </a:spcAft>
              <a:buNone/>
            </a:pPr>
            <a:r>
              <a:rPr b="1" i="1" lang="en-US" sz="849">
                <a:solidFill>
                  <a:srgbClr val="0C343D"/>
                </a:solidFill>
                <a:latin typeface="Arial"/>
                <a:ea typeface="Arial"/>
                <a:cs typeface="Arial"/>
                <a:sym typeface="Arial"/>
              </a:rPr>
              <a:t>Keywords: </a:t>
            </a:r>
            <a:r>
              <a:rPr b="1" i="1" lang="en-US" sz="849">
                <a:solidFill>
                  <a:srgbClr val="0C343D"/>
                </a:solidFill>
              </a:rPr>
              <a:t>r</a:t>
            </a:r>
            <a:r>
              <a:rPr b="1" i="1" lang="en-US" sz="849">
                <a:solidFill>
                  <a:srgbClr val="0C343D"/>
                </a:solidFill>
                <a:latin typeface="Arial"/>
                <a:ea typeface="Arial"/>
                <a:cs typeface="Arial"/>
                <a:sym typeface="Arial"/>
              </a:rPr>
              <a:t>eorganization of industrial areas, roof</a:t>
            </a:r>
            <a:r>
              <a:rPr b="1" i="1" lang="en-US" sz="849">
                <a:solidFill>
                  <a:srgbClr val="0C343D"/>
                </a:solidFill>
              </a:rPr>
              <a:t> greening</a:t>
            </a:r>
            <a:r>
              <a:rPr b="1" i="1" lang="en-US" sz="849">
                <a:solidFill>
                  <a:srgbClr val="0C343D"/>
                </a:solidFill>
                <a:latin typeface="Arial"/>
                <a:ea typeface="Arial"/>
                <a:cs typeface="Arial"/>
                <a:sym typeface="Arial"/>
              </a:rPr>
              <a:t>, sustainable development of the city, </a:t>
            </a:r>
            <a:r>
              <a:rPr b="1" i="1" lang="en-US" sz="849">
                <a:solidFill>
                  <a:srgbClr val="0C343D"/>
                </a:solidFill>
              </a:rPr>
              <a:t>BREEAM</a:t>
            </a:r>
            <a:endParaRPr b="1" sz="634">
              <a:solidFill>
                <a:srgbClr val="0C343D"/>
              </a:solidFill>
              <a:latin typeface="Arial"/>
              <a:ea typeface="Arial"/>
              <a:cs typeface="Arial"/>
              <a:sym typeface="Arial"/>
            </a:endParaRPr>
          </a:p>
        </p:txBody>
      </p:sp>
      <p:sp>
        <p:nvSpPr>
          <p:cNvPr id="108" name="Google Shape;108;p2"/>
          <p:cNvSpPr/>
          <p:nvPr/>
        </p:nvSpPr>
        <p:spPr>
          <a:xfrm>
            <a:off x="935875" y="604000"/>
            <a:ext cx="5484900" cy="441600"/>
          </a:xfrm>
          <a:prstGeom prst="rect">
            <a:avLst/>
          </a:prstGeom>
          <a:noFill/>
          <a:ln>
            <a:noFill/>
          </a:ln>
        </p:spPr>
        <p:txBody>
          <a:bodyPr anchorCtr="0" anchor="t" bIns="45700" lIns="91425" spcFirstLastPara="1" rIns="91425" wrap="square" tIns="45700">
            <a:spAutoFit/>
          </a:bodyPr>
          <a:lstStyle/>
          <a:p>
            <a:pPr indent="0" lvl="0" marL="0" marR="0" rtl="0" algn="just">
              <a:lnSpc>
                <a:spcPct val="110000"/>
              </a:lnSpc>
              <a:spcBef>
                <a:spcPts val="0"/>
              </a:spcBef>
              <a:spcAft>
                <a:spcPts val="0"/>
              </a:spcAft>
              <a:buNone/>
            </a:pPr>
            <a:r>
              <a:rPr lang="en-US" sz="1200">
                <a:solidFill>
                  <a:srgbClr val="0C343D"/>
                </a:solidFill>
                <a:latin typeface="Calibri"/>
                <a:ea typeface="Calibri"/>
                <a:cs typeface="Calibri"/>
                <a:sym typeface="Calibri"/>
              </a:rPr>
              <a:t>Names: </a:t>
            </a:r>
            <a:r>
              <a:rPr lang="en-US" sz="1200">
                <a:solidFill>
                  <a:srgbClr val="0C343D"/>
                </a:solidFill>
                <a:latin typeface="Calibri"/>
                <a:ea typeface="Calibri"/>
                <a:cs typeface="Calibri"/>
                <a:sym typeface="Calibri"/>
              </a:rPr>
              <a:t>Eugenia Taubert, Anastasia Pavlova</a:t>
            </a:r>
            <a:endParaRPr baseline="30000" sz="1200">
              <a:solidFill>
                <a:srgbClr val="0C343D"/>
              </a:solidFill>
              <a:latin typeface="Calibri"/>
              <a:ea typeface="Calibri"/>
              <a:cs typeface="Calibri"/>
              <a:sym typeface="Calibri"/>
            </a:endParaRPr>
          </a:p>
          <a:p>
            <a:pPr indent="0" lvl="0" marL="0" marR="0" rtl="0" algn="l">
              <a:lnSpc>
                <a:spcPct val="115000"/>
              </a:lnSpc>
              <a:spcBef>
                <a:spcPts val="300"/>
              </a:spcBef>
              <a:spcAft>
                <a:spcPts val="0"/>
              </a:spcAft>
              <a:buNone/>
            </a:pPr>
            <a:r>
              <a:rPr lang="en-US" sz="1200">
                <a:solidFill>
                  <a:srgbClr val="0C343D"/>
                </a:solidFill>
                <a:latin typeface="Calibri"/>
                <a:ea typeface="Calibri"/>
                <a:cs typeface="Calibri"/>
                <a:sym typeface="Calibri"/>
              </a:rPr>
              <a:t>Affiliations: </a:t>
            </a:r>
            <a:r>
              <a:rPr lang="en-US" sz="1200">
                <a:solidFill>
                  <a:srgbClr val="0C343D"/>
                </a:solidFill>
                <a:latin typeface="Calibri"/>
                <a:ea typeface="Calibri"/>
                <a:cs typeface="Calibri"/>
                <a:sym typeface="Calibri"/>
              </a:rPr>
              <a:t>Faculty of Biotechnologies (BioTech), ITMO University, Russia</a:t>
            </a:r>
            <a:endParaRPr sz="1200">
              <a:solidFill>
                <a:srgbClr val="0C343D"/>
              </a:solidFill>
              <a:latin typeface="Calibri"/>
              <a:ea typeface="Calibri"/>
              <a:cs typeface="Calibri"/>
              <a:sym typeface="Calibri"/>
            </a:endParaRPr>
          </a:p>
        </p:txBody>
      </p:sp>
      <p:sp>
        <p:nvSpPr>
          <p:cNvPr id="109" name="Google Shape;109;p2"/>
          <p:cNvSpPr txBox="1"/>
          <p:nvPr/>
        </p:nvSpPr>
        <p:spPr>
          <a:xfrm>
            <a:off x="1207519" y="340928"/>
            <a:ext cx="8458867" cy="270557"/>
          </a:xfrm>
          <a:prstGeom prst="rect">
            <a:avLst/>
          </a:prstGeom>
          <a:noFill/>
          <a:ln>
            <a:noFill/>
          </a:ln>
        </p:spPr>
        <p:txBody>
          <a:bodyPr anchorCtr="0" anchor="ctr" bIns="12900" lIns="12900" spcFirstLastPara="1" rIns="12900" wrap="square" tIns="12900">
            <a:noAutofit/>
          </a:bodyPr>
          <a:lstStyle/>
          <a:p>
            <a:pPr indent="0" lvl="0" marL="0" rtl="0" algn="ctr">
              <a:lnSpc>
                <a:spcPct val="90000"/>
              </a:lnSpc>
              <a:spcBef>
                <a:spcPts val="0"/>
              </a:spcBef>
              <a:spcAft>
                <a:spcPts val="0"/>
              </a:spcAft>
              <a:buClr>
                <a:srgbClr val="445263"/>
              </a:buClr>
              <a:buSzPts val="3157"/>
              <a:buFont typeface="Calibri"/>
              <a:buNone/>
            </a:pPr>
            <a:r>
              <a:rPr b="1" lang="en-US" sz="1200">
                <a:solidFill>
                  <a:srgbClr val="0C343D"/>
                </a:solidFill>
                <a:latin typeface="Calibri"/>
                <a:ea typeface="Calibri"/>
                <a:cs typeface="Calibri"/>
                <a:sym typeface="Calibri"/>
              </a:rPr>
              <a:t>Title: Reorganization of industrial territories in the context of urban development</a:t>
            </a:r>
            <a:endParaRPr b="1" sz="1200">
              <a:solidFill>
                <a:srgbClr val="0C343D"/>
              </a:solidFill>
            </a:endParaRPr>
          </a:p>
        </p:txBody>
      </p:sp>
      <p:pic>
        <p:nvPicPr>
          <p:cNvPr id="110" name="Google Shape;110;p2"/>
          <p:cNvPicPr preferRelativeResize="0"/>
          <p:nvPr/>
        </p:nvPicPr>
        <p:blipFill rotWithShape="1">
          <a:blip r:embed="rId3">
            <a:alphaModFix/>
          </a:blip>
          <a:srcRect b="0" l="0" r="0" t="0"/>
          <a:stretch/>
        </p:blipFill>
        <p:spPr>
          <a:xfrm>
            <a:off x="9114234" y="-8392"/>
            <a:ext cx="685471" cy="484598"/>
          </a:xfrm>
          <a:prstGeom prst="rect">
            <a:avLst/>
          </a:prstGeom>
          <a:noFill/>
          <a:ln>
            <a:noFill/>
          </a:ln>
        </p:spPr>
      </p:pic>
      <p:pic>
        <p:nvPicPr>
          <p:cNvPr id="111" name="Google Shape;111;p2"/>
          <p:cNvPicPr preferRelativeResize="0"/>
          <p:nvPr/>
        </p:nvPicPr>
        <p:blipFill rotWithShape="1">
          <a:blip r:embed="rId4">
            <a:alphaModFix/>
          </a:blip>
          <a:srcRect b="0" l="7194" r="7099" t="0"/>
          <a:stretch/>
        </p:blipFill>
        <p:spPr>
          <a:xfrm>
            <a:off x="9799705" y="9402"/>
            <a:ext cx="864000" cy="461762"/>
          </a:xfrm>
          <a:prstGeom prst="rect">
            <a:avLst/>
          </a:prstGeom>
          <a:noFill/>
          <a:ln>
            <a:noFill/>
          </a:ln>
        </p:spPr>
      </p:pic>
      <p:sp>
        <p:nvSpPr>
          <p:cNvPr id="112" name="Google Shape;112;p2"/>
          <p:cNvSpPr/>
          <p:nvPr/>
        </p:nvSpPr>
        <p:spPr>
          <a:xfrm>
            <a:off x="188928" y="6732165"/>
            <a:ext cx="10313957" cy="108000"/>
          </a:xfrm>
          <a:prstGeom prst="rect">
            <a:avLst/>
          </a:prstGeom>
          <a:solidFill>
            <a:srgbClr val="2E75B5"/>
          </a:solidFill>
          <a:ln>
            <a:noFill/>
          </a:ln>
        </p:spPr>
        <p:txBody>
          <a:bodyPr anchorCtr="0" anchor="t" bIns="12900" lIns="12900" spcFirstLastPara="1" rIns="12900" wrap="square" tIns="12900">
            <a:noAutofit/>
          </a:bodyPr>
          <a:lstStyle/>
          <a:p>
            <a:pPr indent="0" lvl="0" marL="0" marR="0" rtl="0" algn="l">
              <a:spcBef>
                <a:spcPts val="0"/>
              </a:spcBef>
              <a:spcAft>
                <a:spcPts val="0"/>
              </a:spcAft>
              <a:buNone/>
            </a:pPr>
            <a:r>
              <a:t/>
            </a:r>
            <a:endParaRPr sz="723">
              <a:solidFill>
                <a:schemeClr val="dk1"/>
              </a:solidFill>
              <a:latin typeface="Calibri"/>
              <a:ea typeface="Calibri"/>
              <a:cs typeface="Calibri"/>
              <a:sym typeface="Calibri"/>
            </a:endParaRPr>
          </a:p>
        </p:txBody>
      </p:sp>
      <p:cxnSp>
        <p:nvCxnSpPr>
          <p:cNvPr id="113" name="Google Shape;113;p2"/>
          <p:cNvCxnSpPr/>
          <p:nvPr/>
        </p:nvCxnSpPr>
        <p:spPr>
          <a:xfrm>
            <a:off x="188928" y="1179810"/>
            <a:ext cx="10230718" cy="0"/>
          </a:xfrm>
          <a:prstGeom prst="straightConnector1">
            <a:avLst/>
          </a:prstGeom>
          <a:noFill/>
          <a:ln cap="flat" cmpd="sng" w="9525">
            <a:solidFill>
              <a:srgbClr val="2E75B5"/>
            </a:solidFill>
            <a:prstDash val="solid"/>
            <a:round/>
            <a:headEnd len="med" w="med" type="none"/>
            <a:tailEnd len="med" w="med" type="none"/>
          </a:ln>
        </p:spPr>
      </p:cxnSp>
      <p:pic>
        <p:nvPicPr>
          <p:cNvPr id="114" name="Google Shape;114;p2"/>
          <p:cNvPicPr preferRelativeResize="0"/>
          <p:nvPr/>
        </p:nvPicPr>
        <p:blipFill rotWithShape="1">
          <a:blip r:embed="rId5">
            <a:alphaModFix/>
          </a:blip>
          <a:srcRect b="0" l="0" r="0" t="0"/>
          <a:stretch/>
        </p:blipFill>
        <p:spPr>
          <a:xfrm>
            <a:off x="98862" y="54363"/>
            <a:ext cx="777481" cy="371839"/>
          </a:xfrm>
          <a:prstGeom prst="rect">
            <a:avLst/>
          </a:prstGeom>
          <a:noFill/>
          <a:ln>
            <a:noFill/>
          </a:ln>
        </p:spPr>
      </p:pic>
      <p:pic>
        <p:nvPicPr>
          <p:cNvPr id="115" name="Google Shape;115;p2"/>
          <p:cNvPicPr preferRelativeResize="0"/>
          <p:nvPr/>
        </p:nvPicPr>
        <p:blipFill>
          <a:blip r:embed="rId6">
            <a:alphaModFix/>
          </a:blip>
          <a:stretch>
            <a:fillRect/>
          </a:stretch>
        </p:blipFill>
        <p:spPr>
          <a:xfrm>
            <a:off x="188925" y="1313950"/>
            <a:ext cx="4222276" cy="2857377"/>
          </a:xfrm>
          <a:prstGeom prst="rect">
            <a:avLst/>
          </a:prstGeom>
          <a:noFill/>
          <a:ln>
            <a:noFill/>
          </a:ln>
        </p:spPr>
      </p:pic>
      <p:sp>
        <p:nvSpPr>
          <p:cNvPr id="116" name="Google Shape;116;p2"/>
          <p:cNvSpPr txBox="1"/>
          <p:nvPr/>
        </p:nvSpPr>
        <p:spPr>
          <a:xfrm>
            <a:off x="7386475" y="1338525"/>
            <a:ext cx="3000000" cy="2154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rgbClr val="134F5C"/>
                </a:solidFill>
                <a:highlight>
                  <a:srgbClr val="F9CB9C"/>
                </a:highlight>
                <a:latin typeface="Times New Roman"/>
                <a:ea typeface="Times New Roman"/>
                <a:cs typeface="Times New Roman"/>
                <a:sym typeface="Times New Roman"/>
              </a:rPr>
              <a:t>The aim </a:t>
            </a:r>
            <a:r>
              <a:rPr lang="en-US" sz="1600">
                <a:solidFill>
                  <a:srgbClr val="134F5C"/>
                </a:solidFill>
                <a:latin typeface="Times New Roman"/>
                <a:ea typeface="Times New Roman"/>
                <a:cs typeface="Times New Roman"/>
                <a:sym typeface="Times New Roman"/>
              </a:rPr>
              <a:t>of the work is to propose a project for the reorganization of an industrial area included in the “gray belt” territory into a public urban “green” zone, within the framework of obtaining the BREEAM In-Use environmental certification. </a:t>
            </a:r>
            <a:r>
              <a:rPr lang="en-US" sz="1600">
                <a:solidFill>
                  <a:srgbClr val="134F5C"/>
                </a:solidFill>
                <a:latin typeface="Calibri"/>
                <a:ea typeface="Calibri"/>
                <a:cs typeface="Calibri"/>
                <a:sym typeface="Calibri"/>
              </a:rPr>
              <a:t> </a:t>
            </a:r>
            <a:endParaRPr/>
          </a:p>
        </p:txBody>
      </p:sp>
      <p:pic>
        <p:nvPicPr>
          <p:cNvPr id="117" name="Google Shape;117;p2"/>
          <p:cNvPicPr preferRelativeResize="0"/>
          <p:nvPr/>
        </p:nvPicPr>
        <p:blipFill rotWithShape="1">
          <a:blip r:embed="rId7">
            <a:alphaModFix/>
          </a:blip>
          <a:srcRect b="7021" l="0" r="1623" t="9191"/>
          <a:stretch/>
        </p:blipFill>
        <p:spPr>
          <a:xfrm>
            <a:off x="188928" y="4305472"/>
            <a:ext cx="4222275" cy="2344141"/>
          </a:xfrm>
          <a:prstGeom prst="rect">
            <a:avLst/>
          </a:prstGeom>
          <a:noFill/>
          <a:ln>
            <a:noFill/>
          </a:ln>
        </p:spPr>
      </p:pic>
      <p:pic>
        <p:nvPicPr>
          <p:cNvPr id="118" name="Google Shape;118;p2"/>
          <p:cNvPicPr preferRelativeResize="0"/>
          <p:nvPr/>
        </p:nvPicPr>
        <p:blipFill>
          <a:blip r:embed="rId8">
            <a:alphaModFix/>
          </a:blip>
          <a:stretch>
            <a:fillRect/>
          </a:stretch>
        </p:blipFill>
        <p:spPr>
          <a:xfrm>
            <a:off x="4477775" y="2653975"/>
            <a:ext cx="2875311" cy="2251749"/>
          </a:xfrm>
          <a:prstGeom prst="rect">
            <a:avLst/>
          </a:prstGeom>
          <a:noFill/>
          <a:ln>
            <a:noFill/>
          </a:ln>
        </p:spPr>
      </p:pic>
      <p:sp>
        <p:nvSpPr>
          <p:cNvPr id="119" name="Google Shape;119;p2"/>
          <p:cNvSpPr txBox="1"/>
          <p:nvPr/>
        </p:nvSpPr>
        <p:spPr>
          <a:xfrm>
            <a:off x="7419650" y="3992800"/>
            <a:ext cx="3000000" cy="1416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rgbClr val="134F5C"/>
                </a:solidFill>
                <a:highlight>
                  <a:srgbClr val="F9CB9C"/>
                </a:highlight>
                <a:latin typeface="Times New Roman"/>
                <a:ea typeface="Times New Roman"/>
                <a:cs typeface="Times New Roman"/>
                <a:sym typeface="Times New Roman"/>
              </a:rPr>
              <a:t>Object </a:t>
            </a:r>
            <a:r>
              <a:rPr lang="en-US" sz="1600">
                <a:solidFill>
                  <a:srgbClr val="134F5C"/>
                </a:solidFill>
                <a:latin typeface="Times New Roman"/>
                <a:ea typeface="Times New Roman"/>
                <a:cs typeface="Times New Roman"/>
                <a:sym typeface="Times New Roman"/>
              </a:rPr>
              <a:t>of investigation:</a:t>
            </a:r>
            <a:endParaRPr sz="1600">
              <a:solidFill>
                <a:srgbClr val="134F5C"/>
              </a:solidFill>
              <a:latin typeface="Times New Roman"/>
              <a:ea typeface="Times New Roman"/>
              <a:cs typeface="Times New Roman"/>
              <a:sym typeface="Times New Roman"/>
            </a:endParaRPr>
          </a:p>
          <a:p>
            <a:pPr indent="0" lvl="0" marL="0" rtl="0" algn="l">
              <a:spcBef>
                <a:spcPts val="0"/>
              </a:spcBef>
              <a:spcAft>
                <a:spcPts val="0"/>
              </a:spcAft>
              <a:buNone/>
            </a:pPr>
            <a:r>
              <a:rPr lang="en-US" sz="1600">
                <a:solidFill>
                  <a:srgbClr val="134F5C"/>
                </a:solidFill>
                <a:latin typeface="Times New Roman"/>
                <a:ea typeface="Times New Roman"/>
                <a:cs typeface="Times New Roman"/>
                <a:sym typeface="Times New Roman"/>
              </a:rPr>
              <a:t>the main gas-holder of the "Society of Capital Lighting", Obvodnogo Kanala Embankment 74, St. Petersburg. </a:t>
            </a:r>
            <a:endParaRPr sz="1600"/>
          </a:p>
        </p:txBody>
      </p:sp>
      <p:pic>
        <p:nvPicPr>
          <p:cNvPr id="120" name="Google Shape;120;p2"/>
          <p:cNvPicPr preferRelativeResize="0"/>
          <p:nvPr/>
        </p:nvPicPr>
        <p:blipFill>
          <a:blip r:embed="rId9">
            <a:alphaModFix/>
          </a:blip>
          <a:stretch>
            <a:fillRect/>
          </a:stretch>
        </p:blipFill>
        <p:spPr>
          <a:xfrm>
            <a:off x="9478600" y="3371713"/>
            <a:ext cx="777500" cy="777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gd379dba8a5_0_9"/>
          <p:cNvSpPr txBox="1"/>
          <p:nvPr>
            <p:ph idx="12" type="sldNum"/>
          </p:nvPr>
        </p:nvSpPr>
        <p:spPr>
          <a:xfrm>
            <a:off x="9666386" y="7049762"/>
            <a:ext cx="720000" cy="4026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26" name="Google Shape;126;gd379dba8a5_0_9"/>
          <p:cNvSpPr/>
          <p:nvPr/>
        </p:nvSpPr>
        <p:spPr>
          <a:xfrm>
            <a:off x="876343" y="80018"/>
            <a:ext cx="8394900" cy="307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rgbClr val="2E75B5"/>
                </a:solidFill>
                <a:latin typeface="Calibri"/>
                <a:ea typeface="Calibri"/>
                <a:cs typeface="Calibri"/>
                <a:sym typeface="Calibri"/>
              </a:rPr>
              <a:t>III International Scientific Conference on “</a:t>
            </a:r>
            <a:r>
              <a:rPr b="1" lang="en-US" sz="1400">
                <a:solidFill>
                  <a:srgbClr val="2E75B5"/>
                </a:solidFill>
                <a:latin typeface="Calibri"/>
                <a:ea typeface="Calibri"/>
                <a:cs typeface="Calibri"/>
                <a:sym typeface="Calibri"/>
              </a:rPr>
              <a:t>Sustainable and Efficient Use of Energy, Water and Natural Resources</a:t>
            </a:r>
            <a:r>
              <a:rPr lang="en-US" sz="1400">
                <a:solidFill>
                  <a:srgbClr val="2E75B5"/>
                </a:solidFill>
                <a:latin typeface="Calibri"/>
                <a:ea typeface="Calibri"/>
                <a:cs typeface="Calibri"/>
                <a:sym typeface="Calibri"/>
              </a:rPr>
              <a:t>”</a:t>
            </a:r>
            <a:endParaRPr/>
          </a:p>
        </p:txBody>
      </p:sp>
      <p:sp>
        <p:nvSpPr>
          <p:cNvPr id="127" name="Google Shape;127;gd379dba8a5_0_9"/>
          <p:cNvSpPr txBox="1"/>
          <p:nvPr/>
        </p:nvSpPr>
        <p:spPr>
          <a:xfrm>
            <a:off x="8749875" y="611475"/>
            <a:ext cx="1636500" cy="777600"/>
          </a:xfrm>
          <a:prstGeom prst="rect">
            <a:avLst/>
          </a:prstGeom>
          <a:noFill/>
          <a:ln>
            <a:noFill/>
          </a:ln>
        </p:spPr>
        <p:txBody>
          <a:bodyPr anchorCtr="0" anchor="t" bIns="12900" lIns="12900" spcFirstLastPara="1" rIns="12900" wrap="square" tIns="12900">
            <a:noAutofit/>
          </a:bodyPr>
          <a:lstStyle/>
          <a:p>
            <a:pPr indent="0" lvl="0" marL="0" marR="0" rtl="0" algn="l">
              <a:spcBef>
                <a:spcPts val="0"/>
              </a:spcBef>
              <a:spcAft>
                <a:spcPts val="0"/>
              </a:spcAft>
              <a:buNone/>
            </a:pPr>
            <a:r>
              <a:rPr b="1" i="1" lang="en-US" sz="849">
                <a:solidFill>
                  <a:srgbClr val="0C343D"/>
                </a:solidFill>
                <a:latin typeface="Arial"/>
                <a:ea typeface="Arial"/>
                <a:cs typeface="Arial"/>
                <a:sym typeface="Arial"/>
              </a:rPr>
              <a:t>Keywords: </a:t>
            </a:r>
            <a:r>
              <a:rPr b="1" i="1" lang="en-US" sz="849">
                <a:solidFill>
                  <a:srgbClr val="0C343D"/>
                </a:solidFill>
              </a:rPr>
              <a:t>r</a:t>
            </a:r>
            <a:r>
              <a:rPr b="1" i="1" lang="en-US" sz="849">
                <a:solidFill>
                  <a:srgbClr val="0C343D"/>
                </a:solidFill>
                <a:latin typeface="Arial"/>
                <a:ea typeface="Arial"/>
                <a:cs typeface="Arial"/>
                <a:sym typeface="Arial"/>
              </a:rPr>
              <a:t>eorganization of industrial areas, roof</a:t>
            </a:r>
            <a:r>
              <a:rPr b="1" i="1" lang="en-US" sz="849">
                <a:solidFill>
                  <a:srgbClr val="0C343D"/>
                </a:solidFill>
              </a:rPr>
              <a:t> greening</a:t>
            </a:r>
            <a:r>
              <a:rPr b="1" i="1" lang="en-US" sz="849">
                <a:solidFill>
                  <a:srgbClr val="0C343D"/>
                </a:solidFill>
                <a:latin typeface="Arial"/>
                <a:ea typeface="Arial"/>
                <a:cs typeface="Arial"/>
                <a:sym typeface="Arial"/>
              </a:rPr>
              <a:t>, sustainable development of the city, </a:t>
            </a:r>
            <a:r>
              <a:rPr b="1" i="1" lang="en-US" sz="849">
                <a:solidFill>
                  <a:srgbClr val="0C343D"/>
                </a:solidFill>
              </a:rPr>
              <a:t>BREEAM</a:t>
            </a:r>
            <a:endParaRPr b="1" sz="634">
              <a:solidFill>
                <a:srgbClr val="0C343D"/>
              </a:solidFill>
              <a:latin typeface="Arial"/>
              <a:ea typeface="Arial"/>
              <a:cs typeface="Arial"/>
              <a:sym typeface="Arial"/>
            </a:endParaRPr>
          </a:p>
        </p:txBody>
      </p:sp>
      <p:sp>
        <p:nvSpPr>
          <p:cNvPr id="128" name="Google Shape;128;gd379dba8a5_0_9"/>
          <p:cNvSpPr/>
          <p:nvPr/>
        </p:nvSpPr>
        <p:spPr>
          <a:xfrm>
            <a:off x="935875" y="604000"/>
            <a:ext cx="5484900" cy="441600"/>
          </a:xfrm>
          <a:prstGeom prst="rect">
            <a:avLst/>
          </a:prstGeom>
          <a:noFill/>
          <a:ln>
            <a:noFill/>
          </a:ln>
        </p:spPr>
        <p:txBody>
          <a:bodyPr anchorCtr="0" anchor="t" bIns="45700" lIns="91425" spcFirstLastPara="1" rIns="91425" wrap="square" tIns="45700">
            <a:noAutofit/>
          </a:bodyPr>
          <a:lstStyle/>
          <a:p>
            <a:pPr indent="0" lvl="0" marL="0" marR="0" rtl="0" algn="just">
              <a:lnSpc>
                <a:spcPct val="110000"/>
              </a:lnSpc>
              <a:spcBef>
                <a:spcPts val="0"/>
              </a:spcBef>
              <a:spcAft>
                <a:spcPts val="0"/>
              </a:spcAft>
              <a:buNone/>
            </a:pPr>
            <a:r>
              <a:rPr lang="en-US" sz="1200">
                <a:solidFill>
                  <a:srgbClr val="0C343D"/>
                </a:solidFill>
                <a:latin typeface="Calibri"/>
                <a:ea typeface="Calibri"/>
                <a:cs typeface="Calibri"/>
                <a:sym typeface="Calibri"/>
              </a:rPr>
              <a:t>Names: Eugenia Taubert, Anastasia Pavlova</a:t>
            </a:r>
            <a:endParaRPr baseline="30000" sz="1200">
              <a:solidFill>
                <a:srgbClr val="0C343D"/>
              </a:solidFill>
              <a:latin typeface="Calibri"/>
              <a:ea typeface="Calibri"/>
              <a:cs typeface="Calibri"/>
              <a:sym typeface="Calibri"/>
            </a:endParaRPr>
          </a:p>
          <a:p>
            <a:pPr indent="0" lvl="0" marL="0" marR="0" rtl="0" algn="l">
              <a:lnSpc>
                <a:spcPct val="115000"/>
              </a:lnSpc>
              <a:spcBef>
                <a:spcPts val="300"/>
              </a:spcBef>
              <a:spcAft>
                <a:spcPts val="0"/>
              </a:spcAft>
              <a:buNone/>
            </a:pPr>
            <a:r>
              <a:rPr lang="en-US" sz="1200">
                <a:solidFill>
                  <a:srgbClr val="0C343D"/>
                </a:solidFill>
                <a:latin typeface="Calibri"/>
                <a:ea typeface="Calibri"/>
                <a:cs typeface="Calibri"/>
                <a:sym typeface="Calibri"/>
              </a:rPr>
              <a:t>Affiliations: Faculty of Biotechnologies (BioTech), ITMO University, Russia</a:t>
            </a:r>
            <a:endParaRPr sz="1200">
              <a:solidFill>
                <a:srgbClr val="0C343D"/>
              </a:solidFill>
              <a:latin typeface="Calibri"/>
              <a:ea typeface="Calibri"/>
              <a:cs typeface="Calibri"/>
              <a:sym typeface="Calibri"/>
            </a:endParaRPr>
          </a:p>
        </p:txBody>
      </p:sp>
      <p:sp>
        <p:nvSpPr>
          <p:cNvPr id="129" name="Google Shape;129;gd379dba8a5_0_9"/>
          <p:cNvSpPr txBox="1"/>
          <p:nvPr/>
        </p:nvSpPr>
        <p:spPr>
          <a:xfrm>
            <a:off x="1207519" y="340928"/>
            <a:ext cx="8458800" cy="270600"/>
          </a:xfrm>
          <a:prstGeom prst="rect">
            <a:avLst/>
          </a:prstGeom>
          <a:noFill/>
          <a:ln>
            <a:noFill/>
          </a:ln>
        </p:spPr>
        <p:txBody>
          <a:bodyPr anchorCtr="0" anchor="ctr" bIns="12900" lIns="12900" spcFirstLastPara="1" rIns="12900" wrap="square" tIns="12900">
            <a:noAutofit/>
          </a:bodyPr>
          <a:lstStyle/>
          <a:p>
            <a:pPr indent="0" lvl="0" marL="0" rtl="0" algn="ctr">
              <a:lnSpc>
                <a:spcPct val="90000"/>
              </a:lnSpc>
              <a:spcBef>
                <a:spcPts val="0"/>
              </a:spcBef>
              <a:spcAft>
                <a:spcPts val="0"/>
              </a:spcAft>
              <a:buSzPts val="3157"/>
              <a:buNone/>
            </a:pPr>
            <a:r>
              <a:rPr b="1" lang="en-US" sz="1200">
                <a:solidFill>
                  <a:srgbClr val="0C343D"/>
                </a:solidFill>
                <a:latin typeface="Calibri"/>
                <a:ea typeface="Calibri"/>
                <a:cs typeface="Calibri"/>
                <a:sym typeface="Calibri"/>
              </a:rPr>
              <a:t>Title: Reorganization of industrial territories in the context of urban development</a:t>
            </a:r>
            <a:endParaRPr b="1" sz="1200">
              <a:solidFill>
                <a:srgbClr val="0C343D"/>
              </a:solidFill>
            </a:endParaRPr>
          </a:p>
        </p:txBody>
      </p:sp>
      <p:pic>
        <p:nvPicPr>
          <p:cNvPr id="130" name="Google Shape;130;gd379dba8a5_0_9"/>
          <p:cNvPicPr preferRelativeResize="0"/>
          <p:nvPr/>
        </p:nvPicPr>
        <p:blipFill rotWithShape="1">
          <a:blip r:embed="rId3">
            <a:alphaModFix/>
          </a:blip>
          <a:srcRect b="0" l="0" r="0" t="0"/>
          <a:stretch/>
        </p:blipFill>
        <p:spPr>
          <a:xfrm>
            <a:off x="9114234" y="-8392"/>
            <a:ext cx="685471" cy="484598"/>
          </a:xfrm>
          <a:prstGeom prst="rect">
            <a:avLst/>
          </a:prstGeom>
          <a:noFill/>
          <a:ln>
            <a:noFill/>
          </a:ln>
        </p:spPr>
      </p:pic>
      <p:pic>
        <p:nvPicPr>
          <p:cNvPr id="131" name="Google Shape;131;gd379dba8a5_0_9"/>
          <p:cNvPicPr preferRelativeResize="0"/>
          <p:nvPr/>
        </p:nvPicPr>
        <p:blipFill rotWithShape="1">
          <a:blip r:embed="rId4">
            <a:alphaModFix/>
          </a:blip>
          <a:srcRect b="0" l="7190" r="7104" t="0"/>
          <a:stretch/>
        </p:blipFill>
        <p:spPr>
          <a:xfrm>
            <a:off x="9799705" y="9402"/>
            <a:ext cx="864000" cy="461762"/>
          </a:xfrm>
          <a:prstGeom prst="rect">
            <a:avLst/>
          </a:prstGeom>
          <a:noFill/>
          <a:ln>
            <a:noFill/>
          </a:ln>
        </p:spPr>
      </p:pic>
      <p:sp>
        <p:nvSpPr>
          <p:cNvPr id="132" name="Google Shape;132;gd379dba8a5_0_9"/>
          <p:cNvSpPr/>
          <p:nvPr/>
        </p:nvSpPr>
        <p:spPr>
          <a:xfrm>
            <a:off x="188928" y="6732165"/>
            <a:ext cx="10314000" cy="108000"/>
          </a:xfrm>
          <a:prstGeom prst="rect">
            <a:avLst/>
          </a:prstGeom>
          <a:solidFill>
            <a:srgbClr val="2E75B5"/>
          </a:solidFill>
          <a:ln>
            <a:noFill/>
          </a:ln>
        </p:spPr>
        <p:txBody>
          <a:bodyPr anchorCtr="0" anchor="t" bIns="12900" lIns="12900" spcFirstLastPara="1" rIns="12900" wrap="square" tIns="12900">
            <a:noAutofit/>
          </a:bodyPr>
          <a:lstStyle/>
          <a:p>
            <a:pPr indent="0" lvl="0" marL="0" marR="0" rtl="0" algn="l">
              <a:spcBef>
                <a:spcPts val="0"/>
              </a:spcBef>
              <a:spcAft>
                <a:spcPts val="0"/>
              </a:spcAft>
              <a:buNone/>
            </a:pPr>
            <a:r>
              <a:t/>
            </a:r>
            <a:endParaRPr sz="723">
              <a:solidFill>
                <a:schemeClr val="dk1"/>
              </a:solidFill>
              <a:latin typeface="Calibri"/>
              <a:ea typeface="Calibri"/>
              <a:cs typeface="Calibri"/>
              <a:sym typeface="Calibri"/>
            </a:endParaRPr>
          </a:p>
        </p:txBody>
      </p:sp>
      <p:cxnSp>
        <p:nvCxnSpPr>
          <p:cNvPr id="133" name="Google Shape;133;gd379dba8a5_0_9"/>
          <p:cNvCxnSpPr/>
          <p:nvPr/>
        </p:nvCxnSpPr>
        <p:spPr>
          <a:xfrm>
            <a:off x="188928" y="1179810"/>
            <a:ext cx="10230600" cy="0"/>
          </a:xfrm>
          <a:prstGeom prst="straightConnector1">
            <a:avLst/>
          </a:prstGeom>
          <a:noFill/>
          <a:ln cap="flat" cmpd="sng" w="9525">
            <a:solidFill>
              <a:srgbClr val="2E75B5"/>
            </a:solidFill>
            <a:prstDash val="solid"/>
            <a:round/>
            <a:headEnd len="med" w="med" type="none"/>
            <a:tailEnd len="med" w="med" type="none"/>
          </a:ln>
        </p:spPr>
      </p:cxnSp>
      <p:pic>
        <p:nvPicPr>
          <p:cNvPr id="134" name="Google Shape;134;gd379dba8a5_0_9"/>
          <p:cNvPicPr preferRelativeResize="0"/>
          <p:nvPr/>
        </p:nvPicPr>
        <p:blipFill rotWithShape="1">
          <a:blip r:embed="rId5">
            <a:alphaModFix/>
          </a:blip>
          <a:srcRect b="0" l="0" r="0" t="0"/>
          <a:stretch/>
        </p:blipFill>
        <p:spPr>
          <a:xfrm>
            <a:off x="98862" y="54363"/>
            <a:ext cx="777481" cy="371839"/>
          </a:xfrm>
          <a:prstGeom prst="rect">
            <a:avLst/>
          </a:prstGeom>
          <a:noFill/>
          <a:ln>
            <a:noFill/>
          </a:ln>
        </p:spPr>
      </p:pic>
      <p:pic>
        <p:nvPicPr>
          <p:cNvPr id="135" name="Google Shape;135;gd379dba8a5_0_9"/>
          <p:cNvPicPr preferRelativeResize="0"/>
          <p:nvPr/>
        </p:nvPicPr>
        <p:blipFill>
          <a:blip r:embed="rId6">
            <a:alphaModFix/>
          </a:blip>
          <a:stretch>
            <a:fillRect/>
          </a:stretch>
        </p:blipFill>
        <p:spPr>
          <a:xfrm>
            <a:off x="0" y="1280052"/>
            <a:ext cx="6815215" cy="5452124"/>
          </a:xfrm>
          <a:prstGeom prst="rect">
            <a:avLst/>
          </a:prstGeom>
          <a:noFill/>
          <a:ln>
            <a:noFill/>
          </a:ln>
        </p:spPr>
      </p:pic>
      <p:pic>
        <p:nvPicPr>
          <p:cNvPr id="136" name="Google Shape;136;gd379dba8a5_0_9"/>
          <p:cNvPicPr preferRelativeResize="0"/>
          <p:nvPr/>
        </p:nvPicPr>
        <p:blipFill>
          <a:blip r:embed="rId7">
            <a:alphaModFix/>
          </a:blip>
          <a:stretch>
            <a:fillRect/>
          </a:stretch>
        </p:blipFill>
        <p:spPr>
          <a:xfrm>
            <a:off x="6815225" y="1280050"/>
            <a:ext cx="3742750" cy="2084208"/>
          </a:xfrm>
          <a:prstGeom prst="rect">
            <a:avLst/>
          </a:prstGeom>
          <a:noFill/>
          <a:ln>
            <a:noFill/>
          </a:ln>
        </p:spPr>
      </p:pic>
      <p:pic>
        <p:nvPicPr>
          <p:cNvPr id="137" name="Google Shape;137;gd379dba8a5_0_9"/>
          <p:cNvPicPr preferRelativeResize="0"/>
          <p:nvPr/>
        </p:nvPicPr>
        <p:blipFill>
          <a:blip r:embed="rId8">
            <a:alphaModFix/>
          </a:blip>
          <a:stretch>
            <a:fillRect/>
          </a:stretch>
        </p:blipFill>
        <p:spPr>
          <a:xfrm>
            <a:off x="6815225" y="3779850"/>
            <a:ext cx="3742750" cy="249266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gd379dba8a5_0_63"/>
          <p:cNvSpPr txBox="1"/>
          <p:nvPr>
            <p:ph idx="12" type="sldNum"/>
          </p:nvPr>
        </p:nvSpPr>
        <p:spPr>
          <a:xfrm>
            <a:off x="9666386" y="7049762"/>
            <a:ext cx="720000" cy="4026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43" name="Google Shape;143;gd379dba8a5_0_63"/>
          <p:cNvSpPr/>
          <p:nvPr/>
        </p:nvSpPr>
        <p:spPr>
          <a:xfrm>
            <a:off x="876343" y="80018"/>
            <a:ext cx="8394900" cy="307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rgbClr val="2E75B5"/>
                </a:solidFill>
                <a:latin typeface="Calibri"/>
                <a:ea typeface="Calibri"/>
                <a:cs typeface="Calibri"/>
                <a:sym typeface="Calibri"/>
              </a:rPr>
              <a:t>III International Scientific Conference on “</a:t>
            </a:r>
            <a:r>
              <a:rPr b="1" lang="en-US" sz="1400">
                <a:solidFill>
                  <a:srgbClr val="2E75B5"/>
                </a:solidFill>
                <a:latin typeface="Calibri"/>
                <a:ea typeface="Calibri"/>
                <a:cs typeface="Calibri"/>
                <a:sym typeface="Calibri"/>
              </a:rPr>
              <a:t>Sustainable and Efficient Use of Energy, Water and Natural Resources</a:t>
            </a:r>
            <a:r>
              <a:rPr lang="en-US" sz="1400">
                <a:solidFill>
                  <a:srgbClr val="2E75B5"/>
                </a:solidFill>
                <a:latin typeface="Calibri"/>
                <a:ea typeface="Calibri"/>
                <a:cs typeface="Calibri"/>
                <a:sym typeface="Calibri"/>
              </a:rPr>
              <a:t>”</a:t>
            </a:r>
            <a:endParaRPr/>
          </a:p>
        </p:txBody>
      </p:sp>
      <p:sp>
        <p:nvSpPr>
          <p:cNvPr id="144" name="Google Shape;144;gd379dba8a5_0_63"/>
          <p:cNvSpPr txBox="1"/>
          <p:nvPr/>
        </p:nvSpPr>
        <p:spPr>
          <a:xfrm>
            <a:off x="8749875" y="611475"/>
            <a:ext cx="1636500" cy="777600"/>
          </a:xfrm>
          <a:prstGeom prst="rect">
            <a:avLst/>
          </a:prstGeom>
          <a:noFill/>
          <a:ln>
            <a:noFill/>
          </a:ln>
        </p:spPr>
        <p:txBody>
          <a:bodyPr anchorCtr="0" anchor="t" bIns="12900" lIns="12900" spcFirstLastPara="1" rIns="12900" wrap="square" tIns="12900">
            <a:noAutofit/>
          </a:bodyPr>
          <a:lstStyle/>
          <a:p>
            <a:pPr indent="0" lvl="0" marL="0" marR="0" rtl="0" algn="l">
              <a:spcBef>
                <a:spcPts val="0"/>
              </a:spcBef>
              <a:spcAft>
                <a:spcPts val="0"/>
              </a:spcAft>
              <a:buNone/>
            </a:pPr>
            <a:r>
              <a:rPr b="1" i="1" lang="en-US" sz="849">
                <a:solidFill>
                  <a:srgbClr val="0C343D"/>
                </a:solidFill>
                <a:latin typeface="Arial"/>
                <a:ea typeface="Arial"/>
                <a:cs typeface="Arial"/>
                <a:sym typeface="Arial"/>
              </a:rPr>
              <a:t>Keywords: </a:t>
            </a:r>
            <a:r>
              <a:rPr b="1" i="1" lang="en-US" sz="849">
                <a:solidFill>
                  <a:srgbClr val="0C343D"/>
                </a:solidFill>
              </a:rPr>
              <a:t>r</a:t>
            </a:r>
            <a:r>
              <a:rPr b="1" i="1" lang="en-US" sz="849">
                <a:solidFill>
                  <a:srgbClr val="0C343D"/>
                </a:solidFill>
                <a:latin typeface="Arial"/>
                <a:ea typeface="Arial"/>
                <a:cs typeface="Arial"/>
                <a:sym typeface="Arial"/>
              </a:rPr>
              <a:t>eorganization of industrial areas, roof</a:t>
            </a:r>
            <a:r>
              <a:rPr b="1" i="1" lang="en-US" sz="849">
                <a:solidFill>
                  <a:srgbClr val="0C343D"/>
                </a:solidFill>
              </a:rPr>
              <a:t> greening</a:t>
            </a:r>
            <a:r>
              <a:rPr b="1" i="1" lang="en-US" sz="849">
                <a:solidFill>
                  <a:srgbClr val="0C343D"/>
                </a:solidFill>
                <a:latin typeface="Arial"/>
                <a:ea typeface="Arial"/>
                <a:cs typeface="Arial"/>
                <a:sym typeface="Arial"/>
              </a:rPr>
              <a:t>, sustainable development of the city, </a:t>
            </a:r>
            <a:r>
              <a:rPr b="1" i="1" lang="en-US" sz="849">
                <a:solidFill>
                  <a:srgbClr val="0C343D"/>
                </a:solidFill>
              </a:rPr>
              <a:t>BREEAM</a:t>
            </a:r>
            <a:endParaRPr b="1" sz="634">
              <a:solidFill>
                <a:srgbClr val="0C343D"/>
              </a:solidFill>
              <a:latin typeface="Arial"/>
              <a:ea typeface="Arial"/>
              <a:cs typeface="Arial"/>
              <a:sym typeface="Arial"/>
            </a:endParaRPr>
          </a:p>
        </p:txBody>
      </p:sp>
      <p:sp>
        <p:nvSpPr>
          <p:cNvPr id="145" name="Google Shape;145;gd379dba8a5_0_63"/>
          <p:cNvSpPr/>
          <p:nvPr/>
        </p:nvSpPr>
        <p:spPr>
          <a:xfrm>
            <a:off x="935875" y="604000"/>
            <a:ext cx="5484900" cy="441600"/>
          </a:xfrm>
          <a:prstGeom prst="rect">
            <a:avLst/>
          </a:prstGeom>
          <a:noFill/>
          <a:ln>
            <a:noFill/>
          </a:ln>
        </p:spPr>
        <p:txBody>
          <a:bodyPr anchorCtr="0" anchor="t" bIns="45700" lIns="91425" spcFirstLastPara="1" rIns="91425" wrap="square" tIns="45700">
            <a:noAutofit/>
          </a:bodyPr>
          <a:lstStyle/>
          <a:p>
            <a:pPr indent="0" lvl="0" marL="0" marR="0" rtl="0" algn="just">
              <a:lnSpc>
                <a:spcPct val="110000"/>
              </a:lnSpc>
              <a:spcBef>
                <a:spcPts val="0"/>
              </a:spcBef>
              <a:spcAft>
                <a:spcPts val="0"/>
              </a:spcAft>
              <a:buNone/>
            </a:pPr>
            <a:r>
              <a:rPr lang="en-US" sz="1200">
                <a:solidFill>
                  <a:srgbClr val="0C343D"/>
                </a:solidFill>
                <a:latin typeface="Calibri"/>
                <a:ea typeface="Calibri"/>
                <a:cs typeface="Calibri"/>
                <a:sym typeface="Calibri"/>
              </a:rPr>
              <a:t>Names: Eugenia Taubert, Anastasia Pavlova</a:t>
            </a:r>
            <a:endParaRPr baseline="30000" sz="1200">
              <a:solidFill>
                <a:srgbClr val="0C343D"/>
              </a:solidFill>
              <a:latin typeface="Calibri"/>
              <a:ea typeface="Calibri"/>
              <a:cs typeface="Calibri"/>
              <a:sym typeface="Calibri"/>
            </a:endParaRPr>
          </a:p>
          <a:p>
            <a:pPr indent="0" lvl="0" marL="0" marR="0" rtl="0" algn="l">
              <a:lnSpc>
                <a:spcPct val="115000"/>
              </a:lnSpc>
              <a:spcBef>
                <a:spcPts val="300"/>
              </a:spcBef>
              <a:spcAft>
                <a:spcPts val="0"/>
              </a:spcAft>
              <a:buNone/>
            </a:pPr>
            <a:r>
              <a:rPr lang="en-US" sz="1200">
                <a:solidFill>
                  <a:srgbClr val="0C343D"/>
                </a:solidFill>
                <a:latin typeface="Calibri"/>
                <a:ea typeface="Calibri"/>
                <a:cs typeface="Calibri"/>
                <a:sym typeface="Calibri"/>
              </a:rPr>
              <a:t>Affiliations: Faculty of Biotechnologies (BioTech), ITMO University, Russia</a:t>
            </a:r>
            <a:endParaRPr sz="1200">
              <a:solidFill>
                <a:srgbClr val="0C343D"/>
              </a:solidFill>
              <a:latin typeface="Calibri"/>
              <a:ea typeface="Calibri"/>
              <a:cs typeface="Calibri"/>
              <a:sym typeface="Calibri"/>
            </a:endParaRPr>
          </a:p>
        </p:txBody>
      </p:sp>
      <p:sp>
        <p:nvSpPr>
          <p:cNvPr id="146" name="Google Shape;146;gd379dba8a5_0_63"/>
          <p:cNvSpPr txBox="1"/>
          <p:nvPr/>
        </p:nvSpPr>
        <p:spPr>
          <a:xfrm>
            <a:off x="1207519" y="340928"/>
            <a:ext cx="8458800" cy="270600"/>
          </a:xfrm>
          <a:prstGeom prst="rect">
            <a:avLst/>
          </a:prstGeom>
          <a:noFill/>
          <a:ln>
            <a:noFill/>
          </a:ln>
        </p:spPr>
        <p:txBody>
          <a:bodyPr anchorCtr="0" anchor="ctr" bIns="12900" lIns="12900" spcFirstLastPara="1" rIns="12900" wrap="square" tIns="12900">
            <a:noAutofit/>
          </a:bodyPr>
          <a:lstStyle/>
          <a:p>
            <a:pPr indent="0" lvl="0" marL="0" rtl="0" algn="ctr">
              <a:lnSpc>
                <a:spcPct val="90000"/>
              </a:lnSpc>
              <a:spcBef>
                <a:spcPts val="0"/>
              </a:spcBef>
              <a:spcAft>
                <a:spcPts val="0"/>
              </a:spcAft>
              <a:buSzPts val="3157"/>
              <a:buNone/>
            </a:pPr>
            <a:r>
              <a:rPr b="1" lang="en-US" sz="1200">
                <a:solidFill>
                  <a:srgbClr val="0C343D"/>
                </a:solidFill>
                <a:latin typeface="Calibri"/>
                <a:ea typeface="Calibri"/>
                <a:cs typeface="Calibri"/>
                <a:sym typeface="Calibri"/>
              </a:rPr>
              <a:t>Title: Reorganization of industrial territories in the context of urban development</a:t>
            </a:r>
            <a:endParaRPr b="1" sz="1200">
              <a:solidFill>
                <a:srgbClr val="0C343D"/>
              </a:solidFill>
            </a:endParaRPr>
          </a:p>
        </p:txBody>
      </p:sp>
      <p:pic>
        <p:nvPicPr>
          <p:cNvPr id="147" name="Google Shape;147;gd379dba8a5_0_63"/>
          <p:cNvPicPr preferRelativeResize="0"/>
          <p:nvPr/>
        </p:nvPicPr>
        <p:blipFill rotWithShape="1">
          <a:blip r:embed="rId3">
            <a:alphaModFix/>
          </a:blip>
          <a:srcRect b="0" l="0" r="0" t="0"/>
          <a:stretch/>
        </p:blipFill>
        <p:spPr>
          <a:xfrm>
            <a:off x="9114234" y="-8392"/>
            <a:ext cx="685471" cy="484598"/>
          </a:xfrm>
          <a:prstGeom prst="rect">
            <a:avLst/>
          </a:prstGeom>
          <a:noFill/>
          <a:ln>
            <a:noFill/>
          </a:ln>
        </p:spPr>
      </p:pic>
      <p:pic>
        <p:nvPicPr>
          <p:cNvPr id="148" name="Google Shape;148;gd379dba8a5_0_63"/>
          <p:cNvPicPr preferRelativeResize="0"/>
          <p:nvPr/>
        </p:nvPicPr>
        <p:blipFill rotWithShape="1">
          <a:blip r:embed="rId4">
            <a:alphaModFix/>
          </a:blip>
          <a:srcRect b="0" l="7190" r="7104" t="0"/>
          <a:stretch/>
        </p:blipFill>
        <p:spPr>
          <a:xfrm>
            <a:off x="9799705" y="9402"/>
            <a:ext cx="864000" cy="461762"/>
          </a:xfrm>
          <a:prstGeom prst="rect">
            <a:avLst/>
          </a:prstGeom>
          <a:noFill/>
          <a:ln>
            <a:noFill/>
          </a:ln>
        </p:spPr>
      </p:pic>
      <p:sp>
        <p:nvSpPr>
          <p:cNvPr id="149" name="Google Shape;149;gd379dba8a5_0_63"/>
          <p:cNvSpPr/>
          <p:nvPr/>
        </p:nvSpPr>
        <p:spPr>
          <a:xfrm>
            <a:off x="188928" y="6732165"/>
            <a:ext cx="10314000" cy="108000"/>
          </a:xfrm>
          <a:prstGeom prst="rect">
            <a:avLst/>
          </a:prstGeom>
          <a:solidFill>
            <a:srgbClr val="2E75B5"/>
          </a:solidFill>
          <a:ln>
            <a:noFill/>
          </a:ln>
        </p:spPr>
        <p:txBody>
          <a:bodyPr anchorCtr="0" anchor="t" bIns="12900" lIns="12900" spcFirstLastPara="1" rIns="12900" wrap="square" tIns="12900">
            <a:noAutofit/>
          </a:bodyPr>
          <a:lstStyle/>
          <a:p>
            <a:pPr indent="0" lvl="0" marL="0" marR="0" rtl="0" algn="l">
              <a:spcBef>
                <a:spcPts val="0"/>
              </a:spcBef>
              <a:spcAft>
                <a:spcPts val="0"/>
              </a:spcAft>
              <a:buNone/>
            </a:pPr>
            <a:r>
              <a:t/>
            </a:r>
            <a:endParaRPr sz="723">
              <a:solidFill>
                <a:schemeClr val="dk1"/>
              </a:solidFill>
              <a:latin typeface="Calibri"/>
              <a:ea typeface="Calibri"/>
              <a:cs typeface="Calibri"/>
              <a:sym typeface="Calibri"/>
            </a:endParaRPr>
          </a:p>
        </p:txBody>
      </p:sp>
      <p:cxnSp>
        <p:nvCxnSpPr>
          <p:cNvPr id="150" name="Google Shape;150;gd379dba8a5_0_63"/>
          <p:cNvCxnSpPr/>
          <p:nvPr/>
        </p:nvCxnSpPr>
        <p:spPr>
          <a:xfrm>
            <a:off x="188928" y="1179810"/>
            <a:ext cx="10230600" cy="0"/>
          </a:xfrm>
          <a:prstGeom prst="straightConnector1">
            <a:avLst/>
          </a:prstGeom>
          <a:noFill/>
          <a:ln cap="flat" cmpd="sng" w="9525">
            <a:solidFill>
              <a:srgbClr val="2E75B5"/>
            </a:solidFill>
            <a:prstDash val="solid"/>
            <a:round/>
            <a:headEnd len="med" w="med" type="none"/>
            <a:tailEnd len="med" w="med" type="none"/>
          </a:ln>
        </p:spPr>
      </p:cxnSp>
      <p:pic>
        <p:nvPicPr>
          <p:cNvPr id="151" name="Google Shape;151;gd379dba8a5_0_63"/>
          <p:cNvPicPr preferRelativeResize="0"/>
          <p:nvPr/>
        </p:nvPicPr>
        <p:blipFill rotWithShape="1">
          <a:blip r:embed="rId5">
            <a:alphaModFix/>
          </a:blip>
          <a:srcRect b="0" l="0" r="0" t="0"/>
          <a:stretch/>
        </p:blipFill>
        <p:spPr>
          <a:xfrm>
            <a:off x="98862" y="54363"/>
            <a:ext cx="777481" cy="371839"/>
          </a:xfrm>
          <a:prstGeom prst="rect">
            <a:avLst/>
          </a:prstGeom>
          <a:noFill/>
          <a:ln>
            <a:noFill/>
          </a:ln>
        </p:spPr>
      </p:pic>
      <p:pic>
        <p:nvPicPr>
          <p:cNvPr id="152" name="Google Shape;152;gd379dba8a5_0_63"/>
          <p:cNvPicPr preferRelativeResize="0"/>
          <p:nvPr/>
        </p:nvPicPr>
        <p:blipFill>
          <a:blip r:embed="rId6">
            <a:alphaModFix/>
          </a:blip>
          <a:stretch>
            <a:fillRect/>
          </a:stretch>
        </p:blipFill>
        <p:spPr>
          <a:xfrm>
            <a:off x="0" y="1314000"/>
            <a:ext cx="5899923" cy="2123975"/>
          </a:xfrm>
          <a:prstGeom prst="rect">
            <a:avLst/>
          </a:prstGeom>
          <a:noFill/>
          <a:ln>
            <a:noFill/>
          </a:ln>
        </p:spPr>
      </p:pic>
      <p:pic>
        <p:nvPicPr>
          <p:cNvPr id="153" name="Google Shape;153;gd379dba8a5_0_63"/>
          <p:cNvPicPr preferRelativeResize="0"/>
          <p:nvPr/>
        </p:nvPicPr>
        <p:blipFill>
          <a:blip r:embed="rId7">
            <a:alphaModFix/>
          </a:blip>
          <a:stretch>
            <a:fillRect/>
          </a:stretch>
        </p:blipFill>
        <p:spPr>
          <a:xfrm>
            <a:off x="98849" y="3572175"/>
            <a:ext cx="4620701" cy="2655800"/>
          </a:xfrm>
          <a:prstGeom prst="rect">
            <a:avLst/>
          </a:prstGeom>
          <a:noFill/>
          <a:ln>
            <a:noFill/>
          </a:ln>
        </p:spPr>
      </p:pic>
      <p:sp>
        <p:nvSpPr>
          <p:cNvPr id="154" name="Google Shape;154;gd379dba8a5_0_63"/>
          <p:cNvSpPr txBox="1"/>
          <p:nvPr/>
        </p:nvSpPr>
        <p:spPr>
          <a:xfrm>
            <a:off x="6271250" y="1261775"/>
            <a:ext cx="4148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rgbClr val="134F5C"/>
                </a:solidFill>
                <a:highlight>
                  <a:srgbClr val="F9CB9C"/>
                </a:highlight>
                <a:latin typeface="Times New Roman"/>
                <a:ea typeface="Times New Roman"/>
                <a:cs typeface="Times New Roman"/>
                <a:sym typeface="Times New Roman"/>
              </a:rPr>
              <a:t>Benefits of BREEAM certification for the owner of Planetarium No. 1</a:t>
            </a:r>
            <a:endParaRPr sz="1600"/>
          </a:p>
        </p:txBody>
      </p:sp>
      <p:sp>
        <p:nvSpPr>
          <p:cNvPr id="155" name="Google Shape;155;gd379dba8a5_0_63"/>
          <p:cNvSpPr txBox="1"/>
          <p:nvPr/>
        </p:nvSpPr>
        <p:spPr>
          <a:xfrm>
            <a:off x="6368600" y="2082650"/>
            <a:ext cx="3953700" cy="21549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134F5C"/>
              </a:buClr>
              <a:buSzPts val="1600"/>
              <a:buFont typeface="Times New Roman"/>
              <a:buChar char="➔"/>
            </a:pPr>
            <a:r>
              <a:rPr lang="en-US" sz="1600">
                <a:solidFill>
                  <a:srgbClr val="134F5C"/>
                </a:solidFill>
                <a:latin typeface="Times New Roman"/>
                <a:ea typeface="Times New Roman"/>
                <a:cs typeface="Times New Roman"/>
                <a:sym typeface="Times New Roman"/>
              </a:rPr>
              <a:t>Reduced energy, heating and water costs;</a:t>
            </a:r>
            <a:endParaRPr sz="1600">
              <a:solidFill>
                <a:srgbClr val="134F5C"/>
              </a:solidFill>
              <a:latin typeface="Times New Roman"/>
              <a:ea typeface="Times New Roman"/>
              <a:cs typeface="Times New Roman"/>
              <a:sym typeface="Times New Roman"/>
            </a:endParaRPr>
          </a:p>
          <a:p>
            <a:pPr indent="-330200" lvl="0" marL="457200" rtl="0" algn="l">
              <a:spcBef>
                <a:spcPts val="0"/>
              </a:spcBef>
              <a:spcAft>
                <a:spcPts val="0"/>
              </a:spcAft>
              <a:buClr>
                <a:srgbClr val="134F5C"/>
              </a:buClr>
              <a:buSzPts val="1600"/>
              <a:buFont typeface="Times New Roman"/>
              <a:buChar char="➔"/>
            </a:pPr>
            <a:r>
              <a:rPr lang="en-US" sz="1600">
                <a:solidFill>
                  <a:srgbClr val="134F5C"/>
                </a:solidFill>
                <a:latin typeface="Times New Roman"/>
                <a:ea typeface="Times New Roman"/>
                <a:cs typeface="Times New Roman"/>
                <a:sym typeface="Times New Roman"/>
              </a:rPr>
              <a:t>Reduce building maintenance costs by optimizing all internal systems;</a:t>
            </a:r>
            <a:endParaRPr sz="1600">
              <a:solidFill>
                <a:srgbClr val="134F5C"/>
              </a:solidFill>
              <a:latin typeface="Times New Roman"/>
              <a:ea typeface="Times New Roman"/>
              <a:cs typeface="Times New Roman"/>
              <a:sym typeface="Times New Roman"/>
            </a:endParaRPr>
          </a:p>
          <a:p>
            <a:pPr indent="-330200" lvl="0" marL="457200" rtl="0" algn="l">
              <a:spcBef>
                <a:spcPts val="0"/>
              </a:spcBef>
              <a:spcAft>
                <a:spcPts val="0"/>
              </a:spcAft>
              <a:buClr>
                <a:srgbClr val="134F5C"/>
              </a:buClr>
              <a:buSzPts val="1600"/>
              <a:buFont typeface="Times New Roman"/>
              <a:buChar char="➔"/>
            </a:pPr>
            <a:r>
              <a:rPr lang="en-US" sz="1600">
                <a:solidFill>
                  <a:srgbClr val="134F5C"/>
                </a:solidFill>
                <a:latin typeface="Times New Roman"/>
                <a:ea typeface="Times New Roman"/>
                <a:cs typeface="Times New Roman"/>
                <a:sym typeface="Times New Roman"/>
              </a:rPr>
              <a:t>Attracting potential investors and international partners due to the confirmed certification results;</a:t>
            </a:r>
            <a:endParaRPr sz="1600">
              <a:solidFill>
                <a:srgbClr val="134F5C"/>
              </a:solidFill>
              <a:latin typeface="Times New Roman"/>
              <a:ea typeface="Times New Roman"/>
              <a:cs typeface="Times New Roman"/>
              <a:sym typeface="Times New Roman"/>
            </a:endParaRPr>
          </a:p>
          <a:p>
            <a:pPr indent="-330200" lvl="0" marL="457200" rtl="0" algn="l">
              <a:spcBef>
                <a:spcPts val="0"/>
              </a:spcBef>
              <a:spcAft>
                <a:spcPts val="0"/>
              </a:spcAft>
              <a:buClr>
                <a:srgbClr val="134F5C"/>
              </a:buClr>
              <a:buSzPts val="1600"/>
              <a:buFont typeface="Times New Roman"/>
              <a:buChar char="➔"/>
            </a:pPr>
            <a:r>
              <a:rPr lang="en-US" sz="1600">
                <a:solidFill>
                  <a:srgbClr val="134F5C"/>
                </a:solidFill>
                <a:latin typeface="Times New Roman"/>
                <a:ea typeface="Times New Roman"/>
                <a:cs typeface="Times New Roman"/>
                <a:sym typeface="Times New Roman"/>
              </a:rPr>
              <a:t>Higher demand for rental space.</a:t>
            </a:r>
            <a:endParaRPr sz="1600"/>
          </a:p>
        </p:txBody>
      </p:sp>
      <p:pic>
        <p:nvPicPr>
          <p:cNvPr id="156" name="Google Shape;156;gd379dba8a5_0_63"/>
          <p:cNvPicPr preferRelativeResize="0"/>
          <p:nvPr/>
        </p:nvPicPr>
        <p:blipFill>
          <a:blip r:embed="rId8">
            <a:alphaModFix/>
          </a:blip>
          <a:stretch>
            <a:fillRect/>
          </a:stretch>
        </p:blipFill>
        <p:spPr>
          <a:xfrm>
            <a:off x="6420775" y="4237550"/>
            <a:ext cx="4073826" cy="2369016"/>
          </a:xfrm>
          <a:prstGeom prst="rect">
            <a:avLst/>
          </a:prstGeom>
          <a:noFill/>
          <a:ln>
            <a:noFill/>
          </a:ln>
        </p:spPr>
      </p:pic>
      <p:pic>
        <p:nvPicPr>
          <p:cNvPr id="157" name="Google Shape;157;gd379dba8a5_0_63"/>
          <p:cNvPicPr preferRelativeResize="0"/>
          <p:nvPr/>
        </p:nvPicPr>
        <p:blipFill>
          <a:blip r:embed="rId9">
            <a:alphaModFix/>
          </a:blip>
          <a:stretch>
            <a:fillRect/>
          </a:stretch>
        </p:blipFill>
        <p:spPr>
          <a:xfrm rot="9679912">
            <a:off x="5809402" y="4406157"/>
            <a:ext cx="647825" cy="647820"/>
          </a:xfrm>
          <a:prstGeom prst="rect">
            <a:avLst/>
          </a:prstGeom>
          <a:noFill/>
          <a:ln>
            <a:noFill/>
          </a:ln>
        </p:spPr>
      </p:pic>
      <p:sp>
        <p:nvSpPr>
          <p:cNvPr id="158" name="Google Shape;158;gd379dba8a5_0_63"/>
          <p:cNvSpPr txBox="1"/>
          <p:nvPr/>
        </p:nvSpPr>
        <p:spPr>
          <a:xfrm>
            <a:off x="4936071" y="3859700"/>
            <a:ext cx="1001700" cy="738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rgbClr val="134F5C"/>
                </a:solidFill>
                <a:latin typeface="Times New Roman"/>
                <a:ea typeface="Times New Roman"/>
                <a:cs typeface="Times New Roman"/>
                <a:sym typeface="Times New Roman"/>
              </a:rPr>
              <a:t>2020 version</a:t>
            </a:r>
            <a:endParaRPr sz="1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gd379dba8a5_0_28"/>
          <p:cNvSpPr txBox="1"/>
          <p:nvPr>
            <p:ph idx="12" type="sldNum"/>
          </p:nvPr>
        </p:nvSpPr>
        <p:spPr>
          <a:xfrm>
            <a:off x="9666386" y="7049762"/>
            <a:ext cx="720000" cy="4026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64" name="Google Shape;164;gd379dba8a5_0_28"/>
          <p:cNvSpPr/>
          <p:nvPr/>
        </p:nvSpPr>
        <p:spPr>
          <a:xfrm>
            <a:off x="876343" y="80018"/>
            <a:ext cx="8394900" cy="307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rgbClr val="2E75B5"/>
                </a:solidFill>
                <a:latin typeface="Calibri"/>
                <a:ea typeface="Calibri"/>
                <a:cs typeface="Calibri"/>
                <a:sym typeface="Calibri"/>
              </a:rPr>
              <a:t>III International Scientific Conference on “</a:t>
            </a:r>
            <a:r>
              <a:rPr b="1" lang="en-US" sz="1400">
                <a:solidFill>
                  <a:srgbClr val="2E75B5"/>
                </a:solidFill>
                <a:latin typeface="Calibri"/>
                <a:ea typeface="Calibri"/>
                <a:cs typeface="Calibri"/>
                <a:sym typeface="Calibri"/>
              </a:rPr>
              <a:t>Sustainable and Efficient Use of Energy, Water and Natural Resources</a:t>
            </a:r>
            <a:r>
              <a:rPr lang="en-US" sz="1400">
                <a:solidFill>
                  <a:srgbClr val="2E75B5"/>
                </a:solidFill>
                <a:latin typeface="Calibri"/>
                <a:ea typeface="Calibri"/>
                <a:cs typeface="Calibri"/>
                <a:sym typeface="Calibri"/>
              </a:rPr>
              <a:t>”</a:t>
            </a:r>
            <a:endParaRPr/>
          </a:p>
        </p:txBody>
      </p:sp>
      <p:sp>
        <p:nvSpPr>
          <p:cNvPr id="165" name="Google Shape;165;gd379dba8a5_0_28"/>
          <p:cNvSpPr txBox="1"/>
          <p:nvPr/>
        </p:nvSpPr>
        <p:spPr>
          <a:xfrm>
            <a:off x="8749875" y="611475"/>
            <a:ext cx="1636500" cy="777600"/>
          </a:xfrm>
          <a:prstGeom prst="rect">
            <a:avLst/>
          </a:prstGeom>
          <a:noFill/>
          <a:ln>
            <a:noFill/>
          </a:ln>
        </p:spPr>
        <p:txBody>
          <a:bodyPr anchorCtr="0" anchor="t" bIns="12900" lIns="12900" spcFirstLastPara="1" rIns="12900" wrap="square" tIns="12900">
            <a:noAutofit/>
          </a:bodyPr>
          <a:lstStyle/>
          <a:p>
            <a:pPr indent="0" lvl="0" marL="0" marR="0" rtl="0" algn="l">
              <a:spcBef>
                <a:spcPts val="0"/>
              </a:spcBef>
              <a:spcAft>
                <a:spcPts val="0"/>
              </a:spcAft>
              <a:buNone/>
            </a:pPr>
            <a:r>
              <a:rPr b="1" i="1" lang="en-US" sz="849">
                <a:solidFill>
                  <a:srgbClr val="0C343D"/>
                </a:solidFill>
                <a:latin typeface="Arial"/>
                <a:ea typeface="Arial"/>
                <a:cs typeface="Arial"/>
                <a:sym typeface="Arial"/>
              </a:rPr>
              <a:t>Keywords: </a:t>
            </a:r>
            <a:r>
              <a:rPr b="1" i="1" lang="en-US" sz="849">
                <a:solidFill>
                  <a:srgbClr val="0C343D"/>
                </a:solidFill>
              </a:rPr>
              <a:t>r</a:t>
            </a:r>
            <a:r>
              <a:rPr b="1" i="1" lang="en-US" sz="849">
                <a:solidFill>
                  <a:srgbClr val="0C343D"/>
                </a:solidFill>
                <a:latin typeface="Arial"/>
                <a:ea typeface="Arial"/>
                <a:cs typeface="Arial"/>
                <a:sym typeface="Arial"/>
              </a:rPr>
              <a:t>eorganization of industrial areas, roof</a:t>
            </a:r>
            <a:r>
              <a:rPr b="1" i="1" lang="en-US" sz="849">
                <a:solidFill>
                  <a:srgbClr val="0C343D"/>
                </a:solidFill>
              </a:rPr>
              <a:t> greening</a:t>
            </a:r>
            <a:r>
              <a:rPr b="1" i="1" lang="en-US" sz="849">
                <a:solidFill>
                  <a:srgbClr val="0C343D"/>
                </a:solidFill>
                <a:latin typeface="Arial"/>
                <a:ea typeface="Arial"/>
                <a:cs typeface="Arial"/>
                <a:sym typeface="Arial"/>
              </a:rPr>
              <a:t>, sustainable development of the city, </a:t>
            </a:r>
            <a:r>
              <a:rPr b="1" i="1" lang="en-US" sz="849">
                <a:solidFill>
                  <a:srgbClr val="0C343D"/>
                </a:solidFill>
              </a:rPr>
              <a:t>BREEAM</a:t>
            </a:r>
            <a:endParaRPr b="1" sz="634">
              <a:solidFill>
                <a:srgbClr val="0C343D"/>
              </a:solidFill>
              <a:latin typeface="Arial"/>
              <a:ea typeface="Arial"/>
              <a:cs typeface="Arial"/>
              <a:sym typeface="Arial"/>
            </a:endParaRPr>
          </a:p>
        </p:txBody>
      </p:sp>
      <p:sp>
        <p:nvSpPr>
          <p:cNvPr id="166" name="Google Shape;166;gd379dba8a5_0_28"/>
          <p:cNvSpPr/>
          <p:nvPr/>
        </p:nvSpPr>
        <p:spPr>
          <a:xfrm>
            <a:off x="935875" y="604000"/>
            <a:ext cx="5484900" cy="441600"/>
          </a:xfrm>
          <a:prstGeom prst="rect">
            <a:avLst/>
          </a:prstGeom>
          <a:noFill/>
          <a:ln>
            <a:noFill/>
          </a:ln>
        </p:spPr>
        <p:txBody>
          <a:bodyPr anchorCtr="0" anchor="t" bIns="45700" lIns="91425" spcFirstLastPara="1" rIns="91425" wrap="square" tIns="45700">
            <a:noAutofit/>
          </a:bodyPr>
          <a:lstStyle/>
          <a:p>
            <a:pPr indent="0" lvl="0" marL="0" marR="0" rtl="0" algn="just">
              <a:lnSpc>
                <a:spcPct val="110000"/>
              </a:lnSpc>
              <a:spcBef>
                <a:spcPts val="0"/>
              </a:spcBef>
              <a:spcAft>
                <a:spcPts val="0"/>
              </a:spcAft>
              <a:buNone/>
            </a:pPr>
            <a:r>
              <a:rPr lang="en-US" sz="1200">
                <a:solidFill>
                  <a:srgbClr val="0C343D"/>
                </a:solidFill>
                <a:latin typeface="Calibri"/>
                <a:ea typeface="Calibri"/>
                <a:cs typeface="Calibri"/>
                <a:sym typeface="Calibri"/>
              </a:rPr>
              <a:t>Names: Eugenia Taubert, Anastasia Pavlova</a:t>
            </a:r>
            <a:endParaRPr baseline="30000" sz="1200">
              <a:solidFill>
                <a:srgbClr val="0C343D"/>
              </a:solidFill>
              <a:latin typeface="Calibri"/>
              <a:ea typeface="Calibri"/>
              <a:cs typeface="Calibri"/>
              <a:sym typeface="Calibri"/>
            </a:endParaRPr>
          </a:p>
          <a:p>
            <a:pPr indent="0" lvl="0" marL="0" marR="0" rtl="0" algn="l">
              <a:lnSpc>
                <a:spcPct val="115000"/>
              </a:lnSpc>
              <a:spcBef>
                <a:spcPts val="300"/>
              </a:spcBef>
              <a:spcAft>
                <a:spcPts val="0"/>
              </a:spcAft>
              <a:buNone/>
            </a:pPr>
            <a:r>
              <a:rPr lang="en-US" sz="1200">
                <a:solidFill>
                  <a:srgbClr val="0C343D"/>
                </a:solidFill>
                <a:latin typeface="Calibri"/>
                <a:ea typeface="Calibri"/>
                <a:cs typeface="Calibri"/>
                <a:sym typeface="Calibri"/>
              </a:rPr>
              <a:t>Affiliations: Faculty of Biotechnologies (BioTech), ITMO University, Russia</a:t>
            </a:r>
            <a:endParaRPr sz="1200">
              <a:solidFill>
                <a:srgbClr val="0C343D"/>
              </a:solidFill>
              <a:latin typeface="Calibri"/>
              <a:ea typeface="Calibri"/>
              <a:cs typeface="Calibri"/>
              <a:sym typeface="Calibri"/>
            </a:endParaRPr>
          </a:p>
        </p:txBody>
      </p:sp>
      <p:sp>
        <p:nvSpPr>
          <p:cNvPr id="167" name="Google Shape;167;gd379dba8a5_0_28"/>
          <p:cNvSpPr txBox="1"/>
          <p:nvPr/>
        </p:nvSpPr>
        <p:spPr>
          <a:xfrm>
            <a:off x="1207519" y="340928"/>
            <a:ext cx="8458800" cy="270600"/>
          </a:xfrm>
          <a:prstGeom prst="rect">
            <a:avLst/>
          </a:prstGeom>
          <a:noFill/>
          <a:ln>
            <a:noFill/>
          </a:ln>
        </p:spPr>
        <p:txBody>
          <a:bodyPr anchorCtr="0" anchor="ctr" bIns="12900" lIns="12900" spcFirstLastPara="1" rIns="12900" wrap="square" tIns="12900">
            <a:noAutofit/>
          </a:bodyPr>
          <a:lstStyle/>
          <a:p>
            <a:pPr indent="0" lvl="0" marL="0" rtl="0" algn="ctr">
              <a:lnSpc>
                <a:spcPct val="90000"/>
              </a:lnSpc>
              <a:spcBef>
                <a:spcPts val="0"/>
              </a:spcBef>
              <a:spcAft>
                <a:spcPts val="0"/>
              </a:spcAft>
              <a:buSzPts val="3157"/>
              <a:buNone/>
            </a:pPr>
            <a:r>
              <a:rPr b="1" lang="en-US" sz="1200">
                <a:solidFill>
                  <a:srgbClr val="0C343D"/>
                </a:solidFill>
                <a:latin typeface="Calibri"/>
                <a:ea typeface="Calibri"/>
                <a:cs typeface="Calibri"/>
                <a:sym typeface="Calibri"/>
              </a:rPr>
              <a:t>Title: Reorganization of industrial territories in the context of urban development</a:t>
            </a:r>
            <a:endParaRPr b="1" sz="1200">
              <a:solidFill>
                <a:srgbClr val="0C343D"/>
              </a:solidFill>
            </a:endParaRPr>
          </a:p>
        </p:txBody>
      </p:sp>
      <p:pic>
        <p:nvPicPr>
          <p:cNvPr id="168" name="Google Shape;168;gd379dba8a5_0_28"/>
          <p:cNvPicPr preferRelativeResize="0"/>
          <p:nvPr/>
        </p:nvPicPr>
        <p:blipFill rotWithShape="1">
          <a:blip r:embed="rId3">
            <a:alphaModFix/>
          </a:blip>
          <a:srcRect b="0" l="0" r="0" t="0"/>
          <a:stretch/>
        </p:blipFill>
        <p:spPr>
          <a:xfrm>
            <a:off x="9114234" y="-8392"/>
            <a:ext cx="685471" cy="484598"/>
          </a:xfrm>
          <a:prstGeom prst="rect">
            <a:avLst/>
          </a:prstGeom>
          <a:noFill/>
          <a:ln>
            <a:noFill/>
          </a:ln>
        </p:spPr>
      </p:pic>
      <p:pic>
        <p:nvPicPr>
          <p:cNvPr id="169" name="Google Shape;169;gd379dba8a5_0_28"/>
          <p:cNvPicPr preferRelativeResize="0"/>
          <p:nvPr/>
        </p:nvPicPr>
        <p:blipFill rotWithShape="1">
          <a:blip r:embed="rId4">
            <a:alphaModFix/>
          </a:blip>
          <a:srcRect b="0" l="7190" r="7104" t="0"/>
          <a:stretch/>
        </p:blipFill>
        <p:spPr>
          <a:xfrm>
            <a:off x="9799705" y="9402"/>
            <a:ext cx="864000" cy="461762"/>
          </a:xfrm>
          <a:prstGeom prst="rect">
            <a:avLst/>
          </a:prstGeom>
          <a:noFill/>
          <a:ln>
            <a:noFill/>
          </a:ln>
        </p:spPr>
      </p:pic>
      <p:sp>
        <p:nvSpPr>
          <p:cNvPr id="170" name="Google Shape;170;gd379dba8a5_0_28"/>
          <p:cNvSpPr/>
          <p:nvPr/>
        </p:nvSpPr>
        <p:spPr>
          <a:xfrm>
            <a:off x="188928" y="6732165"/>
            <a:ext cx="10314000" cy="108000"/>
          </a:xfrm>
          <a:prstGeom prst="rect">
            <a:avLst/>
          </a:prstGeom>
          <a:solidFill>
            <a:srgbClr val="2E75B5"/>
          </a:solidFill>
          <a:ln>
            <a:noFill/>
          </a:ln>
        </p:spPr>
        <p:txBody>
          <a:bodyPr anchorCtr="0" anchor="t" bIns="12900" lIns="12900" spcFirstLastPara="1" rIns="12900" wrap="square" tIns="12900">
            <a:noAutofit/>
          </a:bodyPr>
          <a:lstStyle/>
          <a:p>
            <a:pPr indent="0" lvl="0" marL="0" marR="0" rtl="0" algn="l">
              <a:spcBef>
                <a:spcPts val="0"/>
              </a:spcBef>
              <a:spcAft>
                <a:spcPts val="0"/>
              </a:spcAft>
              <a:buNone/>
            </a:pPr>
            <a:r>
              <a:t/>
            </a:r>
            <a:endParaRPr sz="723">
              <a:solidFill>
                <a:schemeClr val="dk1"/>
              </a:solidFill>
              <a:latin typeface="Calibri"/>
              <a:ea typeface="Calibri"/>
              <a:cs typeface="Calibri"/>
              <a:sym typeface="Calibri"/>
            </a:endParaRPr>
          </a:p>
        </p:txBody>
      </p:sp>
      <p:cxnSp>
        <p:nvCxnSpPr>
          <p:cNvPr id="171" name="Google Shape;171;gd379dba8a5_0_28"/>
          <p:cNvCxnSpPr/>
          <p:nvPr/>
        </p:nvCxnSpPr>
        <p:spPr>
          <a:xfrm>
            <a:off x="188928" y="1179810"/>
            <a:ext cx="10230600" cy="0"/>
          </a:xfrm>
          <a:prstGeom prst="straightConnector1">
            <a:avLst/>
          </a:prstGeom>
          <a:noFill/>
          <a:ln cap="flat" cmpd="sng" w="9525">
            <a:solidFill>
              <a:srgbClr val="2E75B5"/>
            </a:solidFill>
            <a:prstDash val="solid"/>
            <a:round/>
            <a:headEnd len="med" w="med" type="none"/>
            <a:tailEnd len="med" w="med" type="none"/>
          </a:ln>
        </p:spPr>
      </p:cxnSp>
      <p:pic>
        <p:nvPicPr>
          <p:cNvPr id="172" name="Google Shape;172;gd379dba8a5_0_28"/>
          <p:cNvPicPr preferRelativeResize="0"/>
          <p:nvPr/>
        </p:nvPicPr>
        <p:blipFill rotWithShape="1">
          <a:blip r:embed="rId5">
            <a:alphaModFix/>
          </a:blip>
          <a:srcRect b="0" l="0" r="0" t="0"/>
          <a:stretch/>
        </p:blipFill>
        <p:spPr>
          <a:xfrm>
            <a:off x="98862" y="54363"/>
            <a:ext cx="777481" cy="371839"/>
          </a:xfrm>
          <a:prstGeom prst="rect">
            <a:avLst/>
          </a:prstGeom>
          <a:noFill/>
          <a:ln>
            <a:noFill/>
          </a:ln>
        </p:spPr>
      </p:pic>
      <p:sp>
        <p:nvSpPr>
          <p:cNvPr id="173" name="Google Shape;173;gd379dba8a5_0_28"/>
          <p:cNvSpPr txBox="1"/>
          <p:nvPr/>
        </p:nvSpPr>
        <p:spPr>
          <a:xfrm>
            <a:off x="188925" y="1314000"/>
            <a:ext cx="39309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rgbClr val="134F5C"/>
                </a:solidFill>
                <a:latin typeface="Times New Roman"/>
                <a:ea typeface="Times New Roman"/>
                <a:cs typeface="Times New Roman"/>
                <a:sym typeface="Times New Roman"/>
              </a:rPr>
              <a:t>The weak point of the Planetarium №1 building has slight thermal insulation of the outer overlays, which is a consequence of the significant energy consumption for heating and cooling the premises. At the same time, the procedure for significant structure modifications of the building is difficult, since it is an object of federal cultural heritage.</a:t>
            </a:r>
            <a:endParaRPr sz="1600"/>
          </a:p>
        </p:txBody>
      </p:sp>
      <p:sp>
        <p:nvSpPr>
          <p:cNvPr id="174" name="Google Shape;174;gd379dba8a5_0_28"/>
          <p:cNvSpPr txBox="1"/>
          <p:nvPr/>
        </p:nvSpPr>
        <p:spPr>
          <a:xfrm>
            <a:off x="1603825" y="3586538"/>
            <a:ext cx="2569200" cy="738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rgbClr val="134F5C"/>
                </a:solidFill>
                <a:highlight>
                  <a:srgbClr val="F9CB9C"/>
                </a:highlight>
                <a:latin typeface="Times New Roman"/>
                <a:ea typeface="Times New Roman"/>
                <a:cs typeface="Times New Roman"/>
                <a:sym typeface="Times New Roman"/>
              </a:rPr>
              <a:t>The advantages of roof greening Planetarium №1</a:t>
            </a:r>
            <a:endParaRPr sz="1800">
              <a:latin typeface="Times New Roman"/>
              <a:ea typeface="Times New Roman"/>
              <a:cs typeface="Times New Roman"/>
              <a:sym typeface="Times New Roman"/>
            </a:endParaRPr>
          </a:p>
        </p:txBody>
      </p:sp>
      <p:sp>
        <p:nvSpPr>
          <p:cNvPr id="175" name="Google Shape;175;gd379dba8a5_0_28"/>
          <p:cNvSpPr txBox="1"/>
          <p:nvPr/>
        </p:nvSpPr>
        <p:spPr>
          <a:xfrm>
            <a:off x="4607175" y="1314000"/>
            <a:ext cx="5779200" cy="4371300"/>
          </a:xfrm>
          <a:prstGeom prst="rect">
            <a:avLst/>
          </a:prstGeom>
          <a:noFill/>
          <a:ln>
            <a:noFill/>
          </a:ln>
        </p:spPr>
        <p:txBody>
          <a:bodyPr anchorCtr="0" anchor="t" bIns="91425" lIns="91425" spcFirstLastPara="1" rIns="91425" wrap="square" tIns="91425">
            <a:spAutoFit/>
          </a:bodyPr>
          <a:lstStyle/>
          <a:p>
            <a:pPr indent="-108799" lvl="0" marL="457200" rtl="0" algn="just">
              <a:spcBef>
                <a:spcPts val="0"/>
              </a:spcBef>
              <a:spcAft>
                <a:spcPts val="0"/>
              </a:spcAft>
              <a:buClr>
                <a:srgbClr val="134F5C"/>
              </a:buClr>
              <a:buSzPts val="1600"/>
              <a:buFont typeface="Times New Roman"/>
              <a:buChar char="➔"/>
            </a:pPr>
            <a:r>
              <a:rPr lang="en-US" sz="1600">
                <a:solidFill>
                  <a:srgbClr val="134F5C"/>
                </a:solidFill>
                <a:latin typeface="Times New Roman"/>
                <a:ea typeface="Times New Roman"/>
                <a:cs typeface="Times New Roman"/>
                <a:sym typeface="Times New Roman"/>
              </a:rPr>
              <a:t>additional thermal insulation of the building and electricity costs decrease; </a:t>
            </a:r>
            <a:endParaRPr sz="1600">
              <a:solidFill>
                <a:srgbClr val="134F5C"/>
              </a:solidFill>
              <a:latin typeface="Times New Roman"/>
              <a:ea typeface="Times New Roman"/>
              <a:cs typeface="Times New Roman"/>
              <a:sym typeface="Times New Roman"/>
            </a:endParaRPr>
          </a:p>
          <a:p>
            <a:pPr indent="-108799" lvl="0" marL="457200" rtl="0" algn="just">
              <a:spcBef>
                <a:spcPts val="0"/>
              </a:spcBef>
              <a:spcAft>
                <a:spcPts val="0"/>
              </a:spcAft>
              <a:buClr>
                <a:srgbClr val="134F5C"/>
              </a:buClr>
              <a:buSzPts val="1600"/>
              <a:buFont typeface="Times New Roman"/>
              <a:buChar char="➔"/>
            </a:pPr>
            <a:r>
              <a:rPr lang="en-US" sz="1600">
                <a:solidFill>
                  <a:srgbClr val="134F5C"/>
                </a:solidFill>
                <a:latin typeface="Times New Roman"/>
                <a:ea typeface="Times New Roman"/>
                <a:cs typeface="Times New Roman"/>
                <a:sym typeface="Times New Roman"/>
              </a:rPr>
              <a:t>protection of the roof from the destructive effects of the urban environment;</a:t>
            </a:r>
            <a:endParaRPr sz="1600">
              <a:solidFill>
                <a:srgbClr val="134F5C"/>
              </a:solidFill>
              <a:latin typeface="Times New Roman"/>
              <a:ea typeface="Times New Roman"/>
              <a:cs typeface="Times New Roman"/>
              <a:sym typeface="Times New Roman"/>
            </a:endParaRPr>
          </a:p>
          <a:p>
            <a:pPr indent="-108799" lvl="0" marL="457200" rtl="0" algn="just">
              <a:spcBef>
                <a:spcPts val="0"/>
              </a:spcBef>
              <a:spcAft>
                <a:spcPts val="0"/>
              </a:spcAft>
              <a:buClr>
                <a:srgbClr val="134F5C"/>
              </a:buClr>
              <a:buSzPts val="1600"/>
              <a:buFont typeface="Times New Roman"/>
              <a:buChar char="➔"/>
            </a:pPr>
            <a:r>
              <a:rPr lang="en-US" sz="1600">
                <a:solidFill>
                  <a:srgbClr val="134F5C"/>
                </a:solidFill>
                <a:latin typeface="Times New Roman"/>
                <a:ea typeface="Times New Roman"/>
                <a:cs typeface="Times New Roman"/>
                <a:sym typeface="Times New Roman"/>
              </a:rPr>
              <a:t>reducing the load on storm sewers;</a:t>
            </a:r>
            <a:endParaRPr sz="1600">
              <a:solidFill>
                <a:srgbClr val="134F5C"/>
              </a:solidFill>
              <a:latin typeface="Times New Roman"/>
              <a:ea typeface="Times New Roman"/>
              <a:cs typeface="Times New Roman"/>
              <a:sym typeface="Times New Roman"/>
            </a:endParaRPr>
          </a:p>
          <a:p>
            <a:pPr indent="-108799" lvl="0" marL="457200" rtl="0" algn="just">
              <a:spcBef>
                <a:spcPts val="0"/>
              </a:spcBef>
              <a:spcAft>
                <a:spcPts val="0"/>
              </a:spcAft>
              <a:buClr>
                <a:srgbClr val="134F5C"/>
              </a:buClr>
              <a:buSzPts val="1600"/>
              <a:buFont typeface="Times New Roman"/>
              <a:buChar char="➔"/>
            </a:pPr>
            <a:r>
              <a:rPr lang="en-US" sz="1600">
                <a:solidFill>
                  <a:srgbClr val="134F5C"/>
                </a:solidFill>
                <a:latin typeface="Times New Roman"/>
                <a:ea typeface="Times New Roman"/>
                <a:cs typeface="Times New Roman"/>
                <a:sym typeface="Times New Roman"/>
              </a:rPr>
              <a:t>aesthetically pleasing, due to the vegetation layer being selected not only based on  resistance to the climate of St. Petersburg and growing conditions on the roof, but also on flowering throughout the spring and summer seasons;</a:t>
            </a:r>
            <a:endParaRPr sz="1600">
              <a:solidFill>
                <a:srgbClr val="134F5C"/>
              </a:solidFill>
              <a:latin typeface="Times New Roman"/>
              <a:ea typeface="Times New Roman"/>
              <a:cs typeface="Times New Roman"/>
              <a:sym typeface="Times New Roman"/>
            </a:endParaRPr>
          </a:p>
          <a:p>
            <a:pPr indent="-108799" lvl="0" marL="457200" rtl="0" algn="just">
              <a:spcBef>
                <a:spcPts val="0"/>
              </a:spcBef>
              <a:spcAft>
                <a:spcPts val="0"/>
              </a:spcAft>
              <a:buClr>
                <a:srgbClr val="134F5C"/>
              </a:buClr>
              <a:buSzPts val="1600"/>
              <a:buFont typeface="Times New Roman"/>
              <a:buChar char="➔"/>
            </a:pPr>
            <a:r>
              <a:rPr lang="en-US" sz="1600">
                <a:solidFill>
                  <a:srgbClr val="134F5C"/>
                </a:solidFill>
                <a:latin typeface="Times New Roman"/>
                <a:ea typeface="Times New Roman"/>
                <a:cs typeface="Times New Roman"/>
                <a:sym typeface="Times New Roman"/>
              </a:rPr>
              <a:t>collecting and filtering storm and melt water for technical needs;</a:t>
            </a:r>
            <a:endParaRPr sz="1600">
              <a:solidFill>
                <a:srgbClr val="134F5C"/>
              </a:solidFill>
              <a:latin typeface="Times New Roman"/>
              <a:ea typeface="Times New Roman"/>
              <a:cs typeface="Times New Roman"/>
              <a:sym typeface="Times New Roman"/>
            </a:endParaRPr>
          </a:p>
          <a:p>
            <a:pPr indent="-108799" lvl="0" marL="457200" rtl="0" algn="just">
              <a:spcBef>
                <a:spcPts val="0"/>
              </a:spcBef>
              <a:spcAft>
                <a:spcPts val="0"/>
              </a:spcAft>
              <a:buClr>
                <a:srgbClr val="134F5C"/>
              </a:buClr>
              <a:buSzPts val="1600"/>
              <a:buFont typeface="Times New Roman"/>
              <a:buChar char="➔"/>
            </a:pPr>
            <a:r>
              <a:rPr lang="en-US" sz="1600">
                <a:solidFill>
                  <a:srgbClr val="134F5C"/>
                </a:solidFill>
                <a:latin typeface="Times New Roman"/>
                <a:ea typeface="Times New Roman"/>
                <a:cs typeface="Times New Roman"/>
                <a:sym typeface="Times New Roman"/>
              </a:rPr>
              <a:t> fulfillment of the criteria (in a varying degree) of certification in 7 out of 9 directions;</a:t>
            </a:r>
            <a:endParaRPr sz="1600">
              <a:solidFill>
                <a:srgbClr val="134F5C"/>
              </a:solidFill>
              <a:latin typeface="Times New Roman"/>
              <a:ea typeface="Times New Roman"/>
              <a:cs typeface="Times New Roman"/>
              <a:sym typeface="Times New Roman"/>
            </a:endParaRPr>
          </a:p>
          <a:p>
            <a:pPr indent="-108799" lvl="0" marL="457200" rtl="0" algn="just">
              <a:spcBef>
                <a:spcPts val="0"/>
              </a:spcBef>
              <a:spcAft>
                <a:spcPts val="0"/>
              </a:spcAft>
              <a:buClr>
                <a:srgbClr val="134F5C"/>
              </a:buClr>
              <a:buSzPts val="1600"/>
              <a:buFont typeface="Times New Roman"/>
              <a:buChar char="➔"/>
            </a:pPr>
            <a:r>
              <a:rPr lang="en-US" sz="1600">
                <a:solidFill>
                  <a:srgbClr val="134F5C"/>
                </a:solidFill>
                <a:latin typeface="Times New Roman"/>
                <a:ea typeface="Times New Roman"/>
                <a:cs typeface="Times New Roman"/>
                <a:sym typeface="Times New Roman"/>
              </a:rPr>
              <a:t>compensatory greening of urban space and foundation of recreational zone;</a:t>
            </a:r>
            <a:endParaRPr sz="1600">
              <a:solidFill>
                <a:srgbClr val="134F5C"/>
              </a:solidFill>
              <a:latin typeface="Times New Roman"/>
              <a:ea typeface="Times New Roman"/>
              <a:cs typeface="Times New Roman"/>
              <a:sym typeface="Times New Roman"/>
            </a:endParaRPr>
          </a:p>
          <a:p>
            <a:pPr indent="-108799" lvl="0" marL="457200" rtl="0" algn="just">
              <a:spcBef>
                <a:spcPts val="0"/>
              </a:spcBef>
              <a:spcAft>
                <a:spcPts val="0"/>
              </a:spcAft>
              <a:buClr>
                <a:srgbClr val="134F5C"/>
              </a:buClr>
              <a:buSzPts val="1600"/>
              <a:buFont typeface="Times New Roman"/>
              <a:buChar char="➔"/>
            </a:pPr>
            <a:r>
              <a:rPr lang="en-US" sz="1600">
                <a:solidFill>
                  <a:srgbClr val="134F5C"/>
                </a:solidFill>
                <a:latin typeface="Times New Roman"/>
                <a:ea typeface="Times New Roman"/>
                <a:cs typeface="Times New Roman"/>
                <a:sym typeface="Times New Roman"/>
              </a:rPr>
              <a:t>attracting investors and additional advertising (important point for commercial projects).</a:t>
            </a:r>
            <a:endParaRPr sz="1600"/>
          </a:p>
        </p:txBody>
      </p:sp>
      <p:pic>
        <p:nvPicPr>
          <p:cNvPr id="176" name="Google Shape;176;gd379dba8a5_0_28"/>
          <p:cNvPicPr preferRelativeResize="0"/>
          <p:nvPr/>
        </p:nvPicPr>
        <p:blipFill rotWithShape="1">
          <a:blip r:embed="rId6">
            <a:alphaModFix/>
          </a:blip>
          <a:srcRect b="15303" l="0" r="0" t="16803"/>
          <a:stretch/>
        </p:blipFill>
        <p:spPr>
          <a:xfrm>
            <a:off x="188925" y="4641375"/>
            <a:ext cx="4649826" cy="1986950"/>
          </a:xfrm>
          <a:prstGeom prst="rect">
            <a:avLst/>
          </a:prstGeom>
          <a:noFill/>
          <a:ln>
            <a:noFill/>
          </a:ln>
        </p:spPr>
      </p:pic>
      <p:pic>
        <p:nvPicPr>
          <p:cNvPr id="177" name="Google Shape;177;gd379dba8a5_0_28"/>
          <p:cNvPicPr preferRelativeResize="0"/>
          <p:nvPr/>
        </p:nvPicPr>
        <p:blipFill>
          <a:blip r:embed="rId7">
            <a:alphaModFix/>
          </a:blip>
          <a:stretch>
            <a:fillRect/>
          </a:stretch>
        </p:blipFill>
        <p:spPr>
          <a:xfrm rot="7143613">
            <a:off x="4157435" y="3243114"/>
            <a:ext cx="730758" cy="7307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gd379dba8a5_0_94"/>
          <p:cNvSpPr txBox="1"/>
          <p:nvPr>
            <p:ph idx="12" type="sldNum"/>
          </p:nvPr>
        </p:nvSpPr>
        <p:spPr>
          <a:xfrm>
            <a:off x="9666386" y="7049762"/>
            <a:ext cx="720000" cy="4026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83" name="Google Shape;183;gd379dba8a5_0_94"/>
          <p:cNvSpPr/>
          <p:nvPr/>
        </p:nvSpPr>
        <p:spPr>
          <a:xfrm>
            <a:off x="876343" y="80018"/>
            <a:ext cx="8394900" cy="307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rgbClr val="2E75B5"/>
                </a:solidFill>
                <a:latin typeface="Calibri"/>
                <a:ea typeface="Calibri"/>
                <a:cs typeface="Calibri"/>
                <a:sym typeface="Calibri"/>
              </a:rPr>
              <a:t>III International Scientific Conference on “</a:t>
            </a:r>
            <a:r>
              <a:rPr b="1" lang="en-US" sz="1400">
                <a:solidFill>
                  <a:srgbClr val="2E75B5"/>
                </a:solidFill>
                <a:latin typeface="Calibri"/>
                <a:ea typeface="Calibri"/>
                <a:cs typeface="Calibri"/>
                <a:sym typeface="Calibri"/>
              </a:rPr>
              <a:t>Sustainable and Efficient Use of Energy, Water and Natural Resources</a:t>
            </a:r>
            <a:r>
              <a:rPr lang="en-US" sz="1400">
                <a:solidFill>
                  <a:srgbClr val="2E75B5"/>
                </a:solidFill>
                <a:latin typeface="Calibri"/>
                <a:ea typeface="Calibri"/>
                <a:cs typeface="Calibri"/>
                <a:sym typeface="Calibri"/>
              </a:rPr>
              <a:t>”</a:t>
            </a:r>
            <a:endParaRPr/>
          </a:p>
        </p:txBody>
      </p:sp>
      <p:sp>
        <p:nvSpPr>
          <p:cNvPr id="184" name="Google Shape;184;gd379dba8a5_0_94"/>
          <p:cNvSpPr txBox="1"/>
          <p:nvPr/>
        </p:nvSpPr>
        <p:spPr>
          <a:xfrm>
            <a:off x="8749875" y="611475"/>
            <a:ext cx="1636500" cy="777600"/>
          </a:xfrm>
          <a:prstGeom prst="rect">
            <a:avLst/>
          </a:prstGeom>
          <a:noFill/>
          <a:ln>
            <a:noFill/>
          </a:ln>
        </p:spPr>
        <p:txBody>
          <a:bodyPr anchorCtr="0" anchor="t" bIns="12900" lIns="12900" spcFirstLastPara="1" rIns="12900" wrap="square" tIns="12900">
            <a:noAutofit/>
          </a:bodyPr>
          <a:lstStyle/>
          <a:p>
            <a:pPr indent="0" lvl="0" marL="0" marR="0" rtl="0" algn="l">
              <a:spcBef>
                <a:spcPts val="0"/>
              </a:spcBef>
              <a:spcAft>
                <a:spcPts val="0"/>
              </a:spcAft>
              <a:buNone/>
            </a:pPr>
            <a:r>
              <a:rPr b="1" i="1" lang="en-US" sz="849">
                <a:solidFill>
                  <a:srgbClr val="0C343D"/>
                </a:solidFill>
                <a:latin typeface="Arial"/>
                <a:ea typeface="Arial"/>
                <a:cs typeface="Arial"/>
                <a:sym typeface="Arial"/>
              </a:rPr>
              <a:t>Keywords: </a:t>
            </a:r>
            <a:r>
              <a:rPr b="1" i="1" lang="en-US" sz="849">
                <a:solidFill>
                  <a:srgbClr val="0C343D"/>
                </a:solidFill>
              </a:rPr>
              <a:t>r</a:t>
            </a:r>
            <a:r>
              <a:rPr b="1" i="1" lang="en-US" sz="849">
                <a:solidFill>
                  <a:srgbClr val="0C343D"/>
                </a:solidFill>
                <a:latin typeface="Arial"/>
                <a:ea typeface="Arial"/>
                <a:cs typeface="Arial"/>
                <a:sym typeface="Arial"/>
              </a:rPr>
              <a:t>eorganization of industrial areas, roof</a:t>
            </a:r>
            <a:r>
              <a:rPr b="1" i="1" lang="en-US" sz="849">
                <a:solidFill>
                  <a:srgbClr val="0C343D"/>
                </a:solidFill>
              </a:rPr>
              <a:t> greening</a:t>
            </a:r>
            <a:r>
              <a:rPr b="1" i="1" lang="en-US" sz="849">
                <a:solidFill>
                  <a:srgbClr val="0C343D"/>
                </a:solidFill>
                <a:latin typeface="Arial"/>
                <a:ea typeface="Arial"/>
                <a:cs typeface="Arial"/>
                <a:sym typeface="Arial"/>
              </a:rPr>
              <a:t>, sustainable development of the city, </a:t>
            </a:r>
            <a:r>
              <a:rPr b="1" i="1" lang="en-US" sz="849">
                <a:solidFill>
                  <a:srgbClr val="0C343D"/>
                </a:solidFill>
              </a:rPr>
              <a:t>BREEAM</a:t>
            </a:r>
            <a:endParaRPr b="1" sz="634">
              <a:solidFill>
                <a:srgbClr val="0C343D"/>
              </a:solidFill>
              <a:latin typeface="Arial"/>
              <a:ea typeface="Arial"/>
              <a:cs typeface="Arial"/>
              <a:sym typeface="Arial"/>
            </a:endParaRPr>
          </a:p>
        </p:txBody>
      </p:sp>
      <p:sp>
        <p:nvSpPr>
          <p:cNvPr id="185" name="Google Shape;185;gd379dba8a5_0_94"/>
          <p:cNvSpPr/>
          <p:nvPr/>
        </p:nvSpPr>
        <p:spPr>
          <a:xfrm>
            <a:off x="935875" y="604000"/>
            <a:ext cx="5484900" cy="441600"/>
          </a:xfrm>
          <a:prstGeom prst="rect">
            <a:avLst/>
          </a:prstGeom>
          <a:noFill/>
          <a:ln>
            <a:noFill/>
          </a:ln>
        </p:spPr>
        <p:txBody>
          <a:bodyPr anchorCtr="0" anchor="t" bIns="45700" lIns="91425" spcFirstLastPara="1" rIns="91425" wrap="square" tIns="45700">
            <a:noAutofit/>
          </a:bodyPr>
          <a:lstStyle/>
          <a:p>
            <a:pPr indent="0" lvl="0" marL="0" marR="0" rtl="0" algn="just">
              <a:lnSpc>
                <a:spcPct val="110000"/>
              </a:lnSpc>
              <a:spcBef>
                <a:spcPts val="0"/>
              </a:spcBef>
              <a:spcAft>
                <a:spcPts val="0"/>
              </a:spcAft>
              <a:buNone/>
            </a:pPr>
            <a:r>
              <a:rPr lang="en-US" sz="1200">
                <a:solidFill>
                  <a:srgbClr val="0C343D"/>
                </a:solidFill>
                <a:latin typeface="Calibri"/>
                <a:ea typeface="Calibri"/>
                <a:cs typeface="Calibri"/>
                <a:sym typeface="Calibri"/>
              </a:rPr>
              <a:t>Names: Eugenia Taubert, Anastasia Pavlova</a:t>
            </a:r>
            <a:endParaRPr baseline="30000" sz="1200">
              <a:solidFill>
                <a:srgbClr val="0C343D"/>
              </a:solidFill>
              <a:latin typeface="Calibri"/>
              <a:ea typeface="Calibri"/>
              <a:cs typeface="Calibri"/>
              <a:sym typeface="Calibri"/>
            </a:endParaRPr>
          </a:p>
          <a:p>
            <a:pPr indent="0" lvl="0" marL="0" marR="0" rtl="0" algn="l">
              <a:lnSpc>
                <a:spcPct val="115000"/>
              </a:lnSpc>
              <a:spcBef>
                <a:spcPts val="300"/>
              </a:spcBef>
              <a:spcAft>
                <a:spcPts val="0"/>
              </a:spcAft>
              <a:buNone/>
            </a:pPr>
            <a:r>
              <a:rPr lang="en-US" sz="1200">
                <a:solidFill>
                  <a:srgbClr val="0C343D"/>
                </a:solidFill>
                <a:latin typeface="Calibri"/>
                <a:ea typeface="Calibri"/>
                <a:cs typeface="Calibri"/>
                <a:sym typeface="Calibri"/>
              </a:rPr>
              <a:t>Affiliations: Faculty of Biotechnologies (BioTech), ITMO University, Russia</a:t>
            </a:r>
            <a:endParaRPr sz="1200">
              <a:solidFill>
                <a:srgbClr val="0C343D"/>
              </a:solidFill>
              <a:latin typeface="Calibri"/>
              <a:ea typeface="Calibri"/>
              <a:cs typeface="Calibri"/>
              <a:sym typeface="Calibri"/>
            </a:endParaRPr>
          </a:p>
        </p:txBody>
      </p:sp>
      <p:sp>
        <p:nvSpPr>
          <p:cNvPr id="186" name="Google Shape;186;gd379dba8a5_0_94"/>
          <p:cNvSpPr txBox="1"/>
          <p:nvPr/>
        </p:nvSpPr>
        <p:spPr>
          <a:xfrm>
            <a:off x="1207519" y="340928"/>
            <a:ext cx="8458800" cy="270600"/>
          </a:xfrm>
          <a:prstGeom prst="rect">
            <a:avLst/>
          </a:prstGeom>
          <a:noFill/>
          <a:ln>
            <a:noFill/>
          </a:ln>
        </p:spPr>
        <p:txBody>
          <a:bodyPr anchorCtr="0" anchor="ctr" bIns="12900" lIns="12900" spcFirstLastPara="1" rIns="12900" wrap="square" tIns="12900">
            <a:noAutofit/>
          </a:bodyPr>
          <a:lstStyle/>
          <a:p>
            <a:pPr indent="0" lvl="0" marL="0" rtl="0" algn="ctr">
              <a:lnSpc>
                <a:spcPct val="90000"/>
              </a:lnSpc>
              <a:spcBef>
                <a:spcPts val="0"/>
              </a:spcBef>
              <a:spcAft>
                <a:spcPts val="0"/>
              </a:spcAft>
              <a:buSzPts val="3157"/>
              <a:buNone/>
            </a:pPr>
            <a:r>
              <a:rPr b="1" lang="en-US" sz="1200">
                <a:solidFill>
                  <a:srgbClr val="0C343D"/>
                </a:solidFill>
                <a:latin typeface="Calibri"/>
                <a:ea typeface="Calibri"/>
                <a:cs typeface="Calibri"/>
                <a:sym typeface="Calibri"/>
              </a:rPr>
              <a:t>Title: Reorganization of industrial territories in the context of urban development</a:t>
            </a:r>
            <a:endParaRPr b="1" sz="1200">
              <a:solidFill>
                <a:srgbClr val="0C343D"/>
              </a:solidFill>
            </a:endParaRPr>
          </a:p>
        </p:txBody>
      </p:sp>
      <p:pic>
        <p:nvPicPr>
          <p:cNvPr id="187" name="Google Shape;187;gd379dba8a5_0_94"/>
          <p:cNvPicPr preferRelativeResize="0"/>
          <p:nvPr/>
        </p:nvPicPr>
        <p:blipFill rotWithShape="1">
          <a:blip r:embed="rId3">
            <a:alphaModFix/>
          </a:blip>
          <a:srcRect b="0" l="0" r="0" t="0"/>
          <a:stretch/>
        </p:blipFill>
        <p:spPr>
          <a:xfrm>
            <a:off x="9114234" y="-8392"/>
            <a:ext cx="685471" cy="484598"/>
          </a:xfrm>
          <a:prstGeom prst="rect">
            <a:avLst/>
          </a:prstGeom>
          <a:noFill/>
          <a:ln>
            <a:noFill/>
          </a:ln>
        </p:spPr>
      </p:pic>
      <p:pic>
        <p:nvPicPr>
          <p:cNvPr id="188" name="Google Shape;188;gd379dba8a5_0_94"/>
          <p:cNvPicPr preferRelativeResize="0"/>
          <p:nvPr/>
        </p:nvPicPr>
        <p:blipFill rotWithShape="1">
          <a:blip r:embed="rId4">
            <a:alphaModFix/>
          </a:blip>
          <a:srcRect b="0" l="7190" r="7104" t="0"/>
          <a:stretch/>
        </p:blipFill>
        <p:spPr>
          <a:xfrm>
            <a:off x="9799705" y="9402"/>
            <a:ext cx="864000" cy="461762"/>
          </a:xfrm>
          <a:prstGeom prst="rect">
            <a:avLst/>
          </a:prstGeom>
          <a:noFill/>
          <a:ln>
            <a:noFill/>
          </a:ln>
        </p:spPr>
      </p:pic>
      <p:sp>
        <p:nvSpPr>
          <p:cNvPr id="189" name="Google Shape;189;gd379dba8a5_0_94"/>
          <p:cNvSpPr/>
          <p:nvPr/>
        </p:nvSpPr>
        <p:spPr>
          <a:xfrm>
            <a:off x="188928" y="6732165"/>
            <a:ext cx="10314000" cy="108000"/>
          </a:xfrm>
          <a:prstGeom prst="rect">
            <a:avLst/>
          </a:prstGeom>
          <a:solidFill>
            <a:srgbClr val="2E75B5"/>
          </a:solidFill>
          <a:ln>
            <a:noFill/>
          </a:ln>
        </p:spPr>
        <p:txBody>
          <a:bodyPr anchorCtr="0" anchor="t" bIns="12900" lIns="12900" spcFirstLastPara="1" rIns="12900" wrap="square" tIns="12900">
            <a:noAutofit/>
          </a:bodyPr>
          <a:lstStyle/>
          <a:p>
            <a:pPr indent="0" lvl="0" marL="0" marR="0" rtl="0" algn="l">
              <a:spcBef>
                <a:spcPts val="0"/>
              </a:spcBef>
              <a:spcAft>
                <a:spcPts val="0"/>
              </a:spcAft>
              <a:buNone/>
            </a:pPr>
            <a:r>
              <a:t/>
            </a:r>
            <a:endParaRPr sz="723">
              <a:solidFill>
                <a:schemeClr val="dk1"/>
              </a:solidFill>
              <a:latin typeface="Calibri"/>
              <a:ea typeface="Calibri"/>
              <a:cs typeface="Calibri"/>
              <a:sym typeface="Calibri"/>
            </a:endParaRPr>
          </a:p>
        </p:txBody>
      </p:sp>
      <p:cxnSp>
        <p:nvCxnSpPr>
          <p:cNvPr id="190" name="Google Shape;190;gd379dba8a5_0_94"/>
          <p:cNvCxnSpPr/>
          <p:nvPr/>
        </p:nvCxnSpPr>
        <p:spPr>
          <a:xfrm>
            <a:off x="188928" y="1179810"/>
            <a:ext cx="10230600" cy="0"/>
          </a:xfrm>
          <a:prstGeom prst="straightConnector1">
            <a:avLst/>
          </a:prstGeom>
          <a:noFill/>
          <a:ln cap="flat" cmpd="sng" w="9525">
            <a:solidFill>
              <a:srgbClr val="2E75B5"/>
            </a:solidFill>
            <a:prstDash val="solid"/>
            <a:round/>
            <a:headEnd len="med" w="med" type="none"/>
            <a:tailEnd len="med" w="med" type="none"/>
          </a:ln>
        </p:spPr>
      </p:cxnSp>
      <p:pic>
        <p:nvPicPr>
          <p:cNvPr id="191" name="Google Shape;191;gd379dba8a5_0_94"/>
          <p:cNvPicPr preferRelativeResize="0"/>
          <p:nvPr/>
        </p:nvPicPr>
        <p:blipFill rotWithShape="1">
          <a:blip r:embed="rId5">
            <a:alphaModFix/>
          </a:blip>
          <a:srcRect b="0" l="0" r="0" t="0"/>
          <a:stretch/>
        </p:blipFill>
        <p:spPr>
          <a:xfrm>
            <a:off x="98862" y="54363"/>
            <a:ext cx="777481" cy="371839"/>
          </a:xfrm>
          <a:prstGeom prst="rect">
            <a:avLst/>
          </a:prstGeom>
          <a:noFill/>
          <a:ln>
            <a:noFill/>
          </a:ln>
        </p:spPr>
      </p:pic>
      <p:sp>
        <p:nvSpPr>
          <p:cNvPr id="192" name="Google Shape;192;gd379dba8a5_0_94"/>
          <p:cNvSpPr txBox="1"/>
          <p:nvPr/>
        </p:nvSpPr>
        <p:spPr>
          <a:xfrm>
            <a:off x="98850" y="1179800"/>
            <a:ext cx="37797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rgbClr val="0C343D"/>
                </a:solidFill>
                <a:highlight>
                  <a:srgbClr val="F9CB9C"/>
                </a:highlight>
                <a:latin typeface="Times New Roman"/>
                <a:ea typeface="Times New Roman"/>
                <a:cs typeface="Times New Roman"/>
                <a:sym typeface="Times New Roman"/>
              </a:rPr>
              <a:t>Extensive greening roof</a:t>
            </a:r>
            <a:r>
              <a:rPr lang="en-US" sz="1600">
                <a:solidFill>
                  <a:srgbClr val="0C343D"/>
                </a:solidFill>
                <a:latin typeface="Times New Roman"/>
                <a:ea typeface="Times New Roman"/>
                <a:cs typeface="Times New Roman"/>
                <a:sym typeface="Times New Roman"/>
              </a:rPr>
              <a:t> - a roof created for using a layer of substrate and planting material that has signs of natural plant communities (the ability to self-support, self-renewal and long-term sustainable development), without the possibility of access for visitors, in addition to service personnel (p. 3.27, GOST R 58875-2020).</a:t>
            </a:r>
            <a:endParaRPr sz="1600">
              <a:latin typeface="Times New Roman"/>
              <a:ea typeface="Times New Roman"/>
              <a:cs typeface="Times New Roman"/>
              <a:sym typeface="Times New Roman"/>
            </a:endParaRPr>
          </a:p>
        </p:txBody>
      </p:sp>
      <p:pic>
        <p:nvPicPr>
          <p:cNvPr id="193" name="Google Shape;193;gd379dba8a5_0_94"/>
          <p:cNvPicPr preferRelativeResize="0"/>
          <p:nvPr/>
        </p:nvPicPr>
        <p:blipFill rotWithShape="1">
          <a:blip r:embed="rId6">
            <a:alphaModFix/>
          </a:blip>
          <a:srcRect b="40564" l="0" r="1448" t="0"/>
          <a:stretch/>
        </p:blipFill>
        <p:spPr>
          <a:xfrm>
            <a:off x="188925" y="5033525"/>
            <a:ext cx="3457099" cy="1698651"/>
          </a:xfrm>
          <a:prstGeom prst="rect">
            <a:avLst/>
          </a:prstGeom>
          <a:noFill/>
          <a:ln>
            <a:noFill/>
          </a:ln>
        </p:spPr>
      </p:pic>
      <p:sp>
        <p:nvSpPr>
          <p:cNvPr id="194" name="Google Shape;194;gd379dba8a5_0_94"/>
          <p:cNvSpPr txBox="1"/>
          <p:nvPr/>
        </p:nvSpPr>
        <p:spPr>
          <a:xfrm>
            <a:off x="188925" y="3568800"/>
            <a:ext cx="30000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134F5C"/>
                </a:solidFill>
                <a:latin typeface="Times New Roman"/>
                <a:ea typeface="Times New Roman"/>
                <a:cs typeface="Times New Roman"/>
                <a:sym typeface="Times New Roman"/>
              </a:rPr>
              <a:t>1. Mechanical fastening to the base;</a:t>
            </a:r>
            <a:endParaRPr sz="1200">
              <a:solidFill>
                <a:srgbClr val="134F5C"/>
              </a:solidFill>
              <a:latin typeface="Times New Roman"/>
              <a:ea typeface="Times New Roman"/>
              <a:cs typeface="Times New Roman"/>
              <a:sym typeface="Times New Roman"/>
            </a:endParaRPr>
          </a:p>
          <a:p>
            <a:pPr indent="0" lvl="0" marL="0" rtl="0" algn="l">
              <a:spcBef>
                <a:spcPts val="0"/>
              </a:spcBef>
              <a:spcAft>
                <a:spcPts val="0"/>
              </a:spcAft>
              <a:buNone/>
            </a:pPr>
            <a:r>
              <a:rPr lang="en-US" sz="1200">
                <a:solidFill>
                  <a:srgbClr val="134F5C"/>
                </a:solidFill>
                <a:latin typeface="Times New Roman"/>
                <a:ea typeface="Times New Roman"/>
                <a:cs typeface="Times New Roman"/>
                <a:sym typeface="Times New Roman"/>
              </a:rPr>
              <a:t>2. Screw with support for fixing the profile;</a:t>
            </a:r>
            <a:endParaRPr sz="1200">
              <a:solidFill>
                <a:srgbClr val="134F5C"/>
              </a:solidFill>
              <a:latin typeface="Times New Roman"/>
              <a:ea typeface="Times New Roman"/>
              <a:cs typeface="Times New Roman"/>
              <a:sym typeface="Times New Roman"/>
            </a:endParaRPr>
          </a:p>
          <a:p>
            <a:pPr indent="0" lvl="0" marL="0" rtl="0" algn="l">
              <a:spcBef>
                <a:spcPts val="0"/>
              </a:spcBef>
              <a:spcAft>
                <a:spcPts val="0"/>
              </a:spcAft>
              <a:buNone/>
            </a:pPr>
            <a:r>
              <a:rPr lang="en-US" sz="1200">
                <a:solidFill>
                  <a:srgbClr val="134F5C"/>
                </a:solidFill>
                <a:latin typeface="Times New Roman"/>
                <a:ea typeface="Times New Roman"/>
                <a:cs typeface="Times New Roman"/>
                <a:sym typeface="Times New Roman"/>
              </a:rPr>
              <a:t>3. Starting fastening profile;</a:t>
            </a:r>
            <a:endParaRPr sz="1200">
              <a:solidFill>
                <a:srgbClr val="134F5C"/>
              </a:solidFill>
              <a:latin typeface="Times New Roman"/>
              <a:ea typeface="Times New Roman"/>
              <a:cs typeface="Times New Roman"/>
              <a:sym typeface="Times New Roman"/>
            </a:endParaRPr>
          </a:p>
          <a:p>
            <a:pPr indent="0" lvl="0" marL="0" rtl="0" algn="l">
              <a:spcBef>
                <a:spcPts val="0"/>
              </a:spcBef>
              <a:spcAft>
                <a:spcPts val="0"/>
              </a:spcAft>
              <a:buNone/>
            </a:pPr>
            <a:r>
              <a:rPr lang="en-US" sz="1200">
                <a:solidFill>
                  <a:srgbClr val="134F5C"/>
                </a:solidFill>
                <a:latin typeface="Times New Roman"/>
                <a:ea typeface="Times New Roman"/>
                <a:cs typeface="Times New Roman"/>
                <a:sym typeface="Times New Roman"/>
              </a:rPr>
              <a:t>4. Protective strips for sealing the attachment points;</a:t>
            </a:r>
            <a:endParaRPr sz="1200">
              <a:solidFill>
                <a:srgbClr val="134F5C"/>
              </a:solidFill>
              <a:latin typeface="Times New Roman"/>
              <a:ea typeface="Times New Roman"/>
              <a:cs typeface="Times New Roman"/>
              <a:sym typeface="Times New Roman"/>
            </a:endParaRPr>
          </a:p>
          <a:p>
            <a:pPr indent="0" lvl="0" marL="0" rtl="0" algn="l">
              <a:spcBef>
                <a:spcPts val="0"/>
              </a:spcBef>
              <a:spcAft>
                <a:spcPts val="0"/>
              </a:spcAft>
              <a:buNone/>
            </a:pPr>
            <a:r>
              <a:rPr lang="en-US" sz="1200">
                <a:solidFill>
                  <a:srgbClr val="134F5C"/>
                </a:solidFill>
                <a:latin typeface="Times New Roman"/>
                <a:ea typeface="Times New Roman"/>
                <a:cs typeface="Times New Roman"/>
                <a:sym typeface="Times New Roman"/>
              </a:rPr>
              <a:t>5. System of thresholds for keeping the substrate from shift;</a:t>
            </a:r>
            <a:endParaRPr sz="1200">
              <a:solidFill>
                <a:srgbClr val="134F5C"/>
              </a:solidFill>
              <a:latin typeface="Times New Roman"/>
              <a:ea typeface="Times New Roman"/>
              <a:cs typeface="Times New Roman"/>
              <a:sym typeface="Times New Roman"/>
            </a:endParaRPr>
          </a:p>
          <a:p>
            <a:pPr indent="0" lvl="0" marL="0" rtl="0" algn="l">
              <a:spcBef>
                <a:spcPts val="0"/>
              </a:spcBef>
              <a:spcAft>
                <a:spcPts val="0"/>
              </a:spcAft>
              <a:buNone/>
            </a:pPr>
            <a:r>
              <a:rPr lang="en-US" sz="1200">
                <a:solidFill>
                  <a:srgbClr val="134F5C"/>
                </a:solidFill>
                <a:latin typeface="Times New Roman"/>
                <a:ea typeface="Times New Roman"/>
                <a:cs typeface="Times New Roman"/>
                <a:sym typeface="Times New Roman"/>
              </a:rPr>
              <a:t>6. Net for fastening anti-shear thresholds</a:t>
            </a:r>
            <a:endParaRPr sz="1500"/>
          </a:p>
        </p:txBody>
      </p:sp>
      <p:pic>
        <p:nvPicPr>
          <p:cNvPr id="195" name="Google Shape;195;gd379dba8a5_0_94"/>
          <p:cNvPicPr preferRelativeResize="0"/>
          <p:nvPr/>
        </p:nvPicPr>
        <p:blipFill>
          <a:blip r:embed="rId7">
            <a:alphaModFix/>
          </a:blip>
          <a:stretch>
            <a:fillRect/>
          </a:stretch>
        </p:blipFill>
        <p:spPr>
          <a:xfrm>
            <a:off x="7085678" y="1249375"/>
            <a:ext cx="3333845" cy="2667052"/>
          </a:xfrm>
          <a:prstGeom prst="rect">
            <a:avLst/>
          </a:prstGeom>
          <a:noFill/>
          <a:ln>
            <a:noFill/>
          </a:ln>
        </p:spPr>
      </p:pic>
      <p:pic>
        <p:nvPicPr>
          <p:cNvPr id="196" name="Google Shape;196;gd379dba8a5_0_94"/>
          <p:cNvPicPr preferRelativeResize="0"/>
          <p:nvPr/>
        </p:nvPicPr>
        <p:blipFill>
          <a:blip r:embed="rId8">
            <a:alphaModFix/>
          </a:blip>
          <a:stretch>
            <a:fillRect/>
          </a:stretch>
        </p:blipFill>
        <p:spPr>
          <a:xfrm>
            <a:off x="7045825" y="3916420"/>
            <a:ext cx="3457100" cy="2765680"/>
          </a:xfrm>
          <a:prstGeom prst="rect">
            <a:avLst/>
          </a:prstGeom>
          <a:noFill/>
          <a:ln>
            <a:noFill/>
          </a:ln>
        </p:spPr>
      </p:pic>
      <p:sp>
        <p:nvSpPr>
          <p:cNvPr id="197" name="Google Shape;197;gd379dba8a5_0_94"/>
          <p:cNvSpPr txBox="1"/>
          <p:nvPr/>
        </p:nvSpPr>
        <p:spPr>
          <a:xfrm>
            <a:off x="4085675" y="1545625"/>
            <a:ext cx="2420100" cy="677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1600">
                <a:solidFill>
                  <a:srgbClr val="134F5C"/>
                </a:solidFill>
                <a:latin typeface="Times New Roman"/>
                <a:ea typeface="Times New Roman"/>
                <a:cs typeface="Times New Roman"/>
                <a:sym typeface="Times New Roman"/>
              </a:rPr>
              <a:t>Building diameter = 42 m²</a:t>
            </a:r>
            <a:endParaRPr sz="1600">
              <a:solidFill>
                <a:srgbClr val="134F5C"/>
              </a:solidFill>
              <a:latin typeface="Times New Roman"/>
              <a:ea typeface="Times New Roman"/>
              <a:cs typeface="Times New Roman"/>
              <a:sym typeface="Times New Roman"/>
            </a:endParaRPr>
          </a:p>
          <a:p>
            <a:pPr indent="0" lvl="0" marL="0" rtl="0" algn="ctr">
              <a:spcBef>
                <a:spcPts val="0"/>
              </a:spcBef>
              <a:spcAft>
                <a:spcPts val="0"/>
              </a:spcAft>
              <a:buNone/>
            </a:pPr>
            <a:r>
              <a:rPr lang="en-US" sz="1600">
                <a:solidFill>
                  <a:srgbClr val="134F5C"/>
                </a:solidFill>
                <a:latin typeface="Times New Roman"/>
                <a:ea typeface="Times New Roman"/>
                <a:cs typeface="Times New Roman"/>
                <a:sym typeface="Times New Roman"/>
              </a:rPr>
              <a:t>Building height = 29 m</a:t>
            </a:r>
            <a:endParaRPr sz="1600"/>
          </a:p>
        </p:txBody>
      </p:sp>
      <p:pic>
        <p:nvPicPr>
          <p:cNvPr id="198" name="Google Shape;198;gd379dba8a5_0_94"/>
          <p:cNvPicPr preferRelativeResize="0"/>
          <p:nvPr/>
        </p:nvPicPr>
        <p:blipFill>
          <a:blip r:embed="rId9">
            <a:alphaModFix/>
          </a:blip>
          <a:stretch>
            <a:fillRect/>
          </a:stretch>
        </p:blipFill>
        <p:spPr>
          <a:xfrm rot="9524937">
            <a:off x="6336987" y="2944794"/>
            <a:ext cx="700856" cy="700855"/>
          </a:xfrm>
          <a:prstGeom prst="rect">
            <a:avLst/>
          </a:prstGeom>
          <a:noFill/>
          <a:ln>
            <a:noFill/>
          </a:ln>
        </p:spPr>
      </p:pic>
      <p:sp>
        <p:nvSpPr>
          <p:cNvPr id="199" name="Google Shape;199;gd379dba8a5_0_94"/>
          <p:cNvSpPr txBox="1"/>
          <p:nvPr/>
        </p:nvSpPr>
        <p:spPr>
          <a:xfrm>
            <a:off x="4085675" y="2661250"/>
            <a:ext cx="2420100" cy="677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1600">
                <a:solidFill>
                  <a:srgbClr val="134F5C"/>
                </a:solidFill>
                <a:latin typeface="Times New Roman"/>
                <a:ea typeface="Times New Roman"/>
                <a:cs typeface="Times New Roman"/>
                <a:sym typeface="Times New Roman"/>
              </a:rPr>
              <a:t>assortment of landscaping vegetation</a:t>
            </a:r>
            <a:endParaRPr sz="1600"/>
          </a:p>
        </p:txBody>
      </p:sp>
      <p:sp>
        <p:nvSpPr>
          <p:cNvPr id="200" name="Google Shape;200;gd379dba8a5_0_94"/>
          <p:cNvSpPr txBox="1"/>
          <p:nvPr/>
        </p:nvSpPr>
        <p:spPr>
          <a:xfrm>
            <a:off x="4085675" y="3776875"/>
            <a:ext cx="2420100" cy="1416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1600">
                <a:solidFill>
                  <a:srgbClr val="0C343D"/>
                </a:solidFill>
                <a:latin typeface="Times New Roman"/>
                <a:ea typeface="Times New Roman"/>
                <a:cs typeface="Times New Roman"/>
                <a:sym typeface="Times New Roman"/>
              </a:rPr>
              <a:t>Anti-slip system for extensive greening of pitched roofs with a slope of more than 20 degrees and domed roofs</a:t>
            </a:r>
            <a:endParaRPr sz="1600"/>
          </a:p>
        </p:txBody>
      </p:sp>
      <p:sp>
        <p:nvSpPr>
          <p:cNvPr id="201" name="Google Shape;201;gd379dba8a5_0_94"/>
          <p:cNvSpPr txBox="1"/>
          <p:nvPr/>
        </p:nvSpPr>
        <p:spPr>
          <a:xfrm>
            <a:off x="4085675" y="5682750"/>
            <a:ext cx="2420100" cy="677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1600">
                <a:solidFill>
                  <a:srgbClr val="0C343D"/>
                </a:solidFill>
                <a:latin typeface="Times New Roman"/>
                <a:ea typeface="Times New Roman"/>
                <a:cs typeface="Times New Roman"/>
                <a:sym typeface="Times New Roman"/>
              </a:rPr>
              <a:t>Roof surface load = </a:t>
            </a:r>
            <a:endParaRPr sz="1600">
              <a:solidFill>
                <a:srgbClr val="0C343D"/>
              </a:solidFill>
              <a:latin typeface="Times New Roman"/>
              <a:ea typeface="Times New Roman"/>
              <a:cs typeface="Times New Roman"/>
              <a:sym typeface="Times New Roman"/>
            </a:endParaRPr>
          </a:p>
          <a:p>
            <a:pPr indent="0" lvl="0" marL="0" rtl="0" algn="ctr">
              <a:spcBef>
                <a:spcPts val="0"/>
              </a:spcBef>
              <a:spcAft>
                <a:spcPts val="0"/>
              </a:spcAft>
              <a:buNone/>
            </a:pPr>
            <a:r>
              <a:rPr lang="en-US" sz="1600">
                <a:solidFill>
                  <a:srgbClr val="0C343D"/>
                </a:solidFill>
                <a:latin typeface="Times New Roman"/>
                <a:ea typeface="Times New Roman"/>
                <a:cs typeface="Times New Roman"/>
                <a:sym typeface="Times New Roman"/>
              </a:rPr>
              <a:t>100 kg/</a:t>
            </a:r>
            <a:r>
              <a:rPr lang="en-US" sz="1600">
                <a:solidFill>
                  <a:srgbClr val="134F5C"/>
                </a:solidFill>
                <a:latin typeface="Times New Roman"/>
                <a:ea typeface="Times New Roman"/>
                <a:cs typeface="Times New Roman"/>
                <a:sym typeface="Times New Roman"/>
              </a:rPr>
              <a:t>m²</a:t>
            </a:r>
            <a:endParaRPr sz="1600">
              <a:solidFill>
                <a:srgbClr val="0C343D"/>
              </a:solidFill>
              <a:latin typeface="Times New Roman"/>
              <a:ea typeface="Times New Roman"/>
              <a:cs typeface="Times New Roman"/>
              <a:sym typeface="Times New Roman"/>
            </a:endParaRPr>
          </a:p>
        </p:txBody>
      </p:sp>
      <p:pic>
        <p:nvPicPr>
          <p:cNvPr id="202" name="Google Shape;202;gd379dba8a5_0_94"/>
          <p:cNvPicPr preferRelativeResize="0"/>
          <p:nvPr/>
        </p:nvPicPr>
        <p:blipFill>
          <a:blip r:embed="rId9">
            <a:alphaModFix/>
          </a:blip>
          <a:stretch>
            <a:fillRect/>
          </a:stretch>
        </p:blipFill>
        <p:spPr>
          <a:xfrm rot="-3402405">
            <a:off x="3329510" y="4615151"/>
            <a:ext cx="730758" cy="7307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gd379dba8a5_0_50"/>
          <p:cNvSpPr txBox="1"/>
          <p:nvPr>
            <p:ph idx="12" type="sldNum"/>
          </p:nvPr>
        </p:nvSpPr>
        <p:spPr>
          <a:xfrm>
            <a:off x="9666386" y="7049762"/>
            <a:ext cx="720000" cy="4026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08" name="Google Shape;208;gd379dba8a5_0_50"/>
          <p:cNvSpPr/>
          <p:nvPr/>
        </p:nvSpPr>
        <p:spPr>
          <a:xfrm>
            <a:off x="876343" y="80018"/>
            <a:ext cx="8394900" cy="307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rgbClr val="2E75B5"/>
                </a:solidFill>
                <a:latin typeface="Calibri"/>
                <a:ea typeface="Calibri"/>
                <a:cs typeface="Calibri"/>
                <a:sym typeface="Calibri"/>
              </a:rPr>
              <a:t>III International Scientific Conference on “</a:t>
            </a:r>
            <a:r>
              <a:rPr b="1" lang="en-US" sz="1400">
                <a:solidFill>
                  <a:srgbClr val="2E75B5"/>
                </a:solidFill>
                <a:latin typeface="Calibri"/>
                <a:ea typeface="Calibri"/>
                <a:cs typeface="Calibri"/>
                <a:sym typeface="Calibri"/>
              </a:rPr>
              <a:t>Sustainable and Efficient Use of Energy, Water and Natural Resources</a:t>
            </a:r>
            <a:r>
              <a:rPr lang="en-US" sz="1400">
                <a:solidFill>
                  <a:srgbClr val="2E75B5"/>
                </a:solidFill>
                <a:latin typeface="Calibri"/>
                <a:ea typeface="Calibri"/>
                <a:cs typeface="Calibri"/>
                <a:sym typeface="Calibri"/>
              </a:rPr>
              <a:t>”</a:t>
            </a:r>
            <a:endParaRPr/>
          </a:p>
        </p:txBody>
      </p:sp>
      <p:sp>
        <p:nvSpPr>
          <p:cNvPr id="209" name="Google Shape;209;gd379dba8a5_0_50"/>
          <p:cNvSpPr txBox="1"/>
          <p:nvPr/>
        </p:nvSpPr>
        <p:spPr>
          <a:xfrm>
            <a:off x="8749875" y="611475"/>
            <a:ext cx="1636500" cy="777600"/>
          </a:xfrm>
          <a:prstGeom prst="rect">
            <a:avLst/>
          </a:prstGeom>
          <a:noFill/>
          <a:ln>
            <a:noFill/>
          </a:ln>
        </p:spPr>
        <p:txBody>
          <a:bodyPr anchorCtr="0" anchor="t" bIns="12900" lIns="12900" spcFirstLastPara="1" rIns="12900" wrap="square" tIns="12900">
            <a:noAutofit/>
          </a:bodyPr>
          <a:lstStyle/>
          <a:p>
            <a:pPr indent="0" lvl="0" marL="0" marR="0" rtl="0" algn="l">
              <a:spcBef>
                <a:spcPts val="0"/>
              </a:spcBef>
              <a:spcAft>
                <a:spcPts val="0"/>
              </a:spcAft>
              <a:buNone/>
            </a:pPr>
            <a:r>
              <a:rPr b="1" i="1" lang="en-US" sz="849">
                <a:solidFill>
                  <a:srgbClr val="0C343D"/>
                </a:solidFill>
                <a:latin typeface="Arial"/>
                <a:ea typeface="Arial"/>
                <a:cs typeface="Arial"/>
                <a:sym typeface="Arial"/>
              </a:rPr>
              <a:t>Keywords: </a:t>
            </a:r>
            <a:r>
              <a:rPr b="1" i="1" lang="en-US" sz="849">
                <a:solidFill>
                  <a:srgbClr val="0C343D"/>
                </a:solidFill>
              </a:rPr>
              <a:t>r</a:t>
            </a:r>
            <a:r>
              <a:rPr b="1" i="1" lang="en-US" sz="849">
                <a:solidFill>
                  <a:srgbClr val="0C343D"/>
                </a:solidFill>
                <a:latin typeface="Arial"/>
                <a:ea typeface="Arial"/>
                <a:cs typeface="Arial"/>
                <a:sym typeface="Arial"/>
              </a:rPr>
              <a:t>eorganization of industrial areas, roof</a:t>
            </a:r>
            <a:r>
              <a:rPr b="1" i="1" lang="en-US" sz="849">
                <a:solidFill>
                  <a:srgbClr val="0C343D"/>
                </a:solidFill>
              </a:rPr>
              <a:t> greening</a:t>
            </a:r>
            <a:r>
              <a:rPr b="1" i="1" lang="en-US" sz="849">
                <a:solidFill>
                  <a:srgbClr val="0C343D"/>
                </a:solidFill>
                <a:latin typeface="Arial"/>
                <a:ea typeface="Arial"/>
                <a:cs typeface="Arial"/>
                <a:sym typeface="Arial"/>
              </a:rPr>
              <a:t>, sustainable development of the city, </a:t>
            </a:r>
            <a:r>
              <a:rPr b="1" i="1" lang="en-US" sz="849">
                <a:solidFill>
                  <a:srgbClr val="0C343D"/>
                </a:solidFill>
              </a:rPr>
              <a:t>BREEAM</a:t>
            </a:r>
            <a:endParaRPr b="1" sz="634">
              <a:solidFill>
                <a:srgbClr val="0C343D"/>
              </a:solidFill>
              <a:latin typeface="Arial"/>
              <a:ea typeface="Arial"/>
              <a:cs typeface="Arial"/>
              <a:sym typeface="Arial"/>
            </a:endParaRPr>
          </a:p>
        </p:txBody>
      </p:sp>
      <p:sp>
        <p:nvSpPr>
          <p:cNvPr id="210" name="Google Shape;210;gd379dba8a5_0_50"/>
          <p:cNvSpPr/>
          <p:nvPr/>
        </p:nvSpPr>
        <p:spPr>
          <a:xfrm>
            <a:off x="935875" y="604000"/>
            <a:ext cx="5484900" cy="441600"/>
          </a:xfrm>
          <a:prstGeom prst="rect">
            <a:avLst/>
          </a:prstGeom>
          <a:noFill/>
          <a:ln>
            <a:noFill/>
          </a:ln>
        </p:spPr>
        <p:txBody>
          <a:bodyPr anchorCtr="0" anchor="t" bIns="45700" lIns="91425" spcFirstLastPara="1" rIns="91425" wrap="square" tIns="45700">
            <a:noAutofit/>
          </a:bodyPr>
          <a:lstStyle/>
          <a:p>
            <a:pPr indent="0" lvl="0" marL="0" marR="0" rtl="0" algn="just">
              <a:lnSpc>
                <a:spcPct val="110000"/>
              </a:lnSpc>
              <a:spcBef>
                <a:spcPts val="0"/>
              </a:spcBef>
              <a:spcAft>
                <a:spcPts val="0"/>
              </a:spcAft>
              <a:buNone/>
            </a:pPr>
            <a:r>
              <a:rPr lang="en-US" sz="1200">
                <a:solidFill>
                  <a:srgbClr val="0C343D"/>
                </a:solidFill>
                <a:latin typeface="Calibri"/>
                <a:ea typeface="Calibri"/>
                <a:cs typeface="Calibri"/>
                <a:sym typeface="Calibri"/>
              </a:rPr>
              <a:t>Names: Eugenia Taubert, Anastasia Pavlova</a:t>
            </a:r>
            <a:endParaRPr baseline="30000" sz="1200">
              <a:solidFill>
                <a:srgbClr val="0C343D"/>
              </a:solidFill>
              <a:latin typeface="Calibri"/>
              <a:ea typeface="Calibri"/>
              <a:cs typeface="Calibri"/>
              <a:sym typeface="Calibri"/>
            </a:endParaRPr>
          </a:p>
          <a:p>
            <a:pPr indent="0" lvl="0" marL="0" marR="0" rtl="0" algn="l">
              <a:lnSpc>
                <a:spcPct val="115000"/>
              </a:lnSpc>
              <a:spcBef>
                <a:spcPts val="300"/>
              </a:spcBef>
              <a:spcAft>
                <a:spcPts val="0"/>
              </a:spcAft>
              <a:buNone/>
            </a:pPr>
            <a:r>
              <a:rPr lang="en-US" sz="1200">
                <a:solidFill>
                  <a:srgbClr val="0C343D"/>
                </a:solidFill>
                <a:latin typeface="Calibri"/>
                <a:ea typeface="Calibri"/>
                <a:cs typeface="Calibri"/>
                <a:sym typeface="Calibri"/>
              </a:rPr>
              <a:t>Affiliations: Faculty of Biotechnologies (BioTech), ITMO University, Russia</a:t>
            </a:r>
            <a:endParaRPr sz="1200">
              <a:solidFill>
                <a:srgbClr val="0C343D"/>
              </a:solidFill>
              <a:latin typeface="Calibri"/>
              <a:ea typeface="Calibri"/>
              <a:cs typeface="Calibri"/>
              <a:sym typeface="Calibri"/>
            </a:endParaRPr>
          </a:p>
        </p:txBody>
      </p:sp>
      <p:sp>
        <p:nvSpPr>
          <p:cNvPr id="211" name="Google Shape;211;gd379dba8a5_0_50"/>
          <p:cNvSpPr txBox="1"/>
          <p:nvPr/>
        </p:nvSpPr>
        <p:spPr>
          <a:xfrm>
            <a:off x="1207519" y="340928"/>
            <a:ext cx="8458800" cy="270600"/>
          </a:xfrm>
          <a:prstGeom prst="rect">
            <a:avLst/>
          </a:prstGeom>
          <a:noFill/>
          <a:ln>
            <a:noFill/>
          </a:ln>
        </p:spPr>
        <p:txBody>
          <a:bodyPr anchorCtr="0" anchor="ctr" bIns="12900" lIns="12900" spcFirstLastPara="1" rIns="12900" wrap="square" tIns="12900">
            <a:noAutofit/>
          </a:bodyPr>
          <a:lstStyle/>
          <a:p>
            <a:pPr indent="0" lvl="0" marL="0" rtl="0" algn="ctr">
              <a:lnSpc>
                <a:spcPct val="90000"/>
              </a:lnSpc>
              <a:spcBef>
                <a:spcPts val="0"/>
              </a:spcBef>
              <a:spcAft>
                <a:spcPts val="0"/>
              </a:spcAft>
              <a:buSzPts val="3157"/>
              <a:buNone/>
            </a:pPr>
            <a:r>
              <a:rPr b="1" lang="en-US" sz="1200">
                <a:solidFill>
                  <a:srgbClr val="0C343D"/>
                </a:solidFill>
                <a:latin typeface="Calibri"/>
                <a:ea typeface="Calibri"/>
                <a:cs typeface="Calibri"/>
                <a:sym typeface="Calibri"/>
              </a:rPr>
              <a:t>Title: Reorganization of industrial territories in the context of urban development</a:t>
            </a:r>
            <a:endParaRPr b="1" sz="1200">
              <a:solidFill>
                <a:srgbClr val="0C343D"/>
              </a:solidFill>
            </a:endParaRPr>
          </a:p>
        </p:txBody>
      </p:sp>
      <p:pic>
        <p:nvPicPr>
          <p:cNvPr id="212" name="Google Shape;212;gd379dba8a5_0_50"/>
          <p:cNvPicPr preferRelativeResize="0"/>
          <p:nvPr/>
        </p:nvPicPr>
        <p:blipFill rotWithShape="1">
          <a:blip r:embed="rId3">
            <a:alphaModFix/>
          </a:blip>
          <a:srcRect b="0" l="0" r="0" t="0"/>
          <a:stretch/>
        </p:blipFill>
        <p:spPr>
          <a:xfrm>
            <a:off x="9114234" y="-8392"/>
            <a:ext cx="685471" cy="484598"/>
          </a:xfrm>
          <a:prstGeom prst="rect">
            <a:avLst/>
          </a:prstGeom>
          <a:noFill/>
          <a:ln>
            <a:noFill/>
          </a:ln>
        </p:spPr>
      </p:pic>
      <p:pic>
        <p:nvPicPr>
          <p:cNvPr id="213" name="Google Shape;213;gd379dba8a5_0_50"/>
          <p:cNvPicPr preferRelativeResize="0"/>
          <p:nvPr/>
        </p:nvPicPr>
        <p:blipFill rotWithShape="1">
          <a:blip r:embed="rId4">
            <a:alphaModFix/>
          </a:blip>
          <a:srcRect b="0" l="7190" r="7104" t="0"/>
          <a:stretch/>
        </p:blipFill>
        <p:spPr>
          <a:xfrm>
            <a:off x="9799705" y="9402"/>
            <a:ext cx="864000" cy="461762"/>
          </a:xfrm>
          <a:prstGeom prst="rect">
            <a:avLst/>
          </a:prstGeom>
          <a:noFill/>
          <a:ln>
            <a:noFill/>
          </a:ln>
        </p:spPr>
      </p:pic>
      <p:sp>
        <p:nvSpPr>
          <p:cNvPr id="214" name="Google Shape;214;gd379dba8a5_0_50"/>
          <p:cNvSpPr/>
          <p:nvPr/>
        </p:nvSpPr>
        <p:spPr>
          <a:xfrm>
            <a:off x="188928" y="6732165"/>
            <a:ext cx="10314000" cy="108000"/>
          </a:xfrm>
          <a:prstGeom prst="rect">
            <a:avLst/>
          </a:prstGeom>
          <a:solidFill>
            <a:srgbClr val="2E75B5"/>
          </a:solidFill>
          <a:ln>
            <a:noFill/>
          </a:ln>
        </p:spPr>
        <p:txBody>
          <a:bodyPr anchorCtr="0" anchor="t" bIns="12900" lIns="12900" spcFirstLastPara="1" rIns="12900" wrap="square" tIns="12900">
            <a:noAutofit/>
          </a:bodyPr>
          <a:lstStyle/>
          <a:p>
            <a:pPr indent="0" lvl="0" marL="0" marR="0" rtl="0" algn="l">
              <a:spcBef>
                <a:spcPts val="0"/>
              </a:spcBef>
              <a:spcAft>
                <a:spcPts val="0"/>
              </a:spcAft>
              <a:buNone/>
            </a:pPr>
            <a:r>
              <a:t/>
            </a:r>
            <a:endParaRPr sz="723">
              <a:solidFill>
                <a:schemeClr val="dk1"/>
              </a:solidFill>
              <a:latin typeface="Calibri"/>
              <a:ea typeface="Calibri"/>
              <a:cs typeface="Calibri"/>
              <a:sym typeface="Calibri"/>
            </a:endParaRPr>
          </a:p>
        </p:txBody>
      </p:sp>
      <p:cxnSp>
        <p:nvCxnSpPr>
          <p:cNvPr id="215" name="Google Shape;215;gd379dba8a5_0_50"/>
          <p:cNvCxnSpPr/>
          <p:nvPr/>
        </p:nvCxnSpPr>
        <p:spPr>
          <a:xfrm>
            <a:off x="188928" y="1179810"/>
            <a:ext cx="10230600" cy="0"/>
          </a:xfrm>
          <a:prstGeom prst="straightConnector1">
            <a:avLst/>
          </a:prstGeom>
          <a:noFill/>
          <a:ln cap="flat" cmpd="sng" w="9525">
            <a:solidFill>
              <a:srgbClr val="2E75B5"/>
            </a:solidFill>
            <a:prstDash val="solid"/>
            <a:round/>
            <a:headEnd len="med" w="med" type="none"/>
            <a:tailEnd len="med" w="med" type="none"/>
          </a:ln>
        </p:spPr>
      </p:cxnSp>
      <p:pic>
        <p:nvPicPr>
          <p:cNvPr id="216" name="Google Shape;216;gd379dba8a5_0_50"/>
          <p:cNvPicPr preferRelativeResize="0"/>
          <p:nvPr/>
        </p:nvPicPr>
        <p:blipFill rotWithShape="1">
          <a:blip r:embed="rId5">
            <a:alphaModFix/>
          </a:blip>
          <a:srcRect b="0" l="0" r="0" t="0"/>
          <a:stretch/>
        </p:blipFill>
        <p:spPr>
          <a:xfrm>
            <a:off x="98862" y="54363"/>
            <a:ext cx="777481" cy="371839"/>
          </a:xfrm>
          <a:prstGeom prst="rect">
            <a:avLst/>
          </a:prstGeom>
          <a:noFill/>
          <a:ln>
            <a:noFill/>
          </a:ln>
        </p:spPr>
      </p:pic>
      <p:sp>
        <p:nvSpPr>
          <p:cNvPr id="217" name="Google Shape;217;gd379dba8a5_0_50"/>
          <p:cNvSpPr txBox="1"/>
          <p:nvPr/>
        </p:nvSpPr>
        <p:spPr>
          <a:xfrm>
            <a:off x="98850" y="1748075"/>
            <a:ext cx="36387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rgbClr val="134F5C"/>
                </a:solidFill>
                <a:latin typeface="Times New Roman"/>
                <a:ea typeface="Times New Roman"/>
                <a:cs typeface="Times New Roman"/>
                <a:sym typeface="Times New Roman"/>
              </a:rPr>
              <a:t>The calculation by mythology and data from RSS 58875-2020 “Recommendations for ensuring the energy efficiency of residential and public buildings”and CL 50.13330.2012 “Thermal performance of the buildings” showed that roof greening of the gas-holder would reduce the annual heat loss of the building by 20.65%</a:t>
            </a:r>
            <a:endParaRPr sz="1600"/>
          </a:p>
        </p:txBody>
      </p:sp>
      <p:sp>
        <p:nvSpPr>
          <p:cNvPr id="218" name="Google Shape;218;gd379dba8a5_0_50"/>
          <p:cNvSpPr txBox="1"/>
          <p:nvPr/>
        </p:nvSpPr>
        <p:spPr>
          <a:xfrm>
            <a:off x="6410050" y="2021375"/>
            <a:ext cx="3965700" cy="418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rgbClr val="0C343D"/>
                </a:solidFill>
                <a:highlight>
                  <a:srgbClr val="F9CB9C"/>
                </a:highlight>
                <a:latin typeface="Times New Roman"/>
                <a:ea typeface="Times New Roman"/>
                <a:cs typeface="Times New Roman"/>
                <a:sym typeface="Times New Roman"/>
              </a:rPr>
              <a:t>Roof greening of the gas-holder will allow to:</a:t>
            </a:r>
            <a:endParaRPr sz="1800">
              <a:solidFill>
                <a:srgbClr val="0C343D"/>
              </a:solidFill>
              <a:highlight>
                <a:srgbClr val="F9CB9C"/>
              </a:highlight>
              <a:latin typeface="Times New Roman"/>
              <a:ea typeface="Times New Roman"/>
              <a:cs typeface="Times New Roman"/>
              <a:sym typeface="Times New Roman"/>
            </a:endParaRPr>
          </a:p>
          <a:p>
            <a:pPr indent="0" lvl="0" marL="0" rtl="0" algn="l">
              <a:spcBef>
                <a:spcPts val="0"/>
              </a:spcBef>
              <a:spcAft>
                <a:spcPts val="0"/>
              </a:spcAft>
              <a:buNone/>
            </a:pPr>
            <a:r>
              <a:t/>
            </a:r>
            <a:endParaRPr sz="1600">
              <a:solidFill>
                <a:srgbClr val="0C343D"/>
              </a:solidFill>
              <a:latin typeface="Times New Roman"/>
              <a:ea typeface="Times New Roman"/>
              <a:cs typeface="Times New Roman"/>
              <a:sym typeface="Times New Roman"/>
            </a:endParaRPr>
          </a:p>
          <a:p>
            <a:pPr indent="-330200" lvl="0" marL="457200" rtl="0" algn="l">
              <a:spcBef>
                <a:spcPts val="0"/>
              </a:spcBef>
              <a:spcAft>
                <a:spcPts val="0"/>
              </a:spcAft>
              <a:buClr>
                <a:srgbClr val="0C343D"/>
              </a:buClr>
              <a:buSzPts val="1600"/>
              <a:buFont typeface="Times New Roman"/>
              <a:buChar char="➔"/>
            </a:pPr>
            <a:r>
              <a:rPr lang="en-US" sz="1600">
                <a:solidFill>
                  <a:srgbClr val="134F5C"/>
                </a:solidFill>
                <a:latin typeface="Times New Roman"/>
                <a:ea typeface="Times New Roman"/>
                <a:cs typeface="Times New Roman"/>
                <a:sym typeface="Times New Roman"/>
              </a:rPr>
              <a:t>Fulfillment a number of BREEAM In-Use V6.0 (2020 version) criteria</a:t>
            </a:r>
            <a:r>
              <a:rPr lang="en-US" sz="1600">
                <a:solidFill>
                  <a:srgbClr val="0C343D"/>
                </a:solidFill>
                <a:latin typeface="Times New Roman"/>
                <a:ea typeface="Times New Roman"/>
                <a:cs typeface="Times New Roman"/>
                <a:sym typeface="Times New Roman"/>
              </a:rPr>
              <a:t>;</a:t>
            </a:r>
            <a:endParaRPr sz="1600">
              <a:solidFill>
                <a:srgbClr val="0C343D"/>
              </a:solidFill>
              <a:latin typeface="Times New Roman"/>
              <a:ea typeface="Times New Roman"/>
              <a:cs typeface="Times New Roman"/>
              <a:sym typeface="Times New Roman"/>
            </a:endParaRPr>
          </a:p>
          <a:p>
            <a:pPr indent="-330200" lvl="0" marL="457200" rtl="0" algn="l">
              <a:spcBef>
                <a:spcPts val="0"/>
              </a:spcBef>
              <a:spcAft>
                <a:spcPts val="0"/>
              </a:spcAft>
              <a:buClr>
                <a:srgbClr val="0C343D"/>
              </a:buClr>
              <a:buSzPts val="1600"/>
              <a:buFont typeface="Times New Roman"/>
              <a:buChar char="➔"/>
            </a:pPr>
            <a:r>
              <a:rPr lang="en-US" sz="1600">
                <a:solidFill>
                  <a:srgbClr val="0C343D"/>
                </a:solidFill>
                <a:latin typeface="Times New Roman"/>
                <a:ea typeface="Times New Roman"/>
                <a:cs typeface="Times New Roman"/>
                <a:sym typeface="Times New Roman"/>
              </a:rPr>
              <a:t>Increase the value of the object for the urban environment as an additional recreation area (ecological and social benefits);</a:t>
            </a:r>
            <a:endParaRPr sz="1600">
              <a:solidFill>
                <a:srgbClr val="0C343D"/>
              </a:solidFill>
              <a:latin typeface="Times New Roman"/>
              <a:ea typeface="Times New Roman"/>
              <a:cs typeface="Times New Roman"/>
              <a:sym typeface="Times New Roman"/>
            </a:endParaRPr>
          </a:p>
          <a:p>
            <a:pPr indent="-330200" lvl="0" marL="457200" rtl="0" algn="l">
              <a:spcBef>
                <a:spcPts val="0"/>
              </a:spcBef>
              <a:spcAft>
                <a:spcPts val="0"/>
              </a:spcAft>
              <a:buClr>
                <a:srgbClr val="0C343D"/>
              </a:buClr>
              <a:buSzPts val="1600"/>
              <a:buFont typeface="Times New Roman"/>
              <a:buChar char="➔"/>
            </a:pPr>
            <a:r>
              <a:rPr lang="en-US" sz="1600">
                <a:solidFill>
                  <a:srgbClr val="0C343D"/>
                </a:solidFill>
                <a:latin typeface="Times New Roman"/>
                <a:ea typeface="Times New Roman"/>
                <a:cs typeface="Times New Roman"/>
                <a:sym typeface="Times New Roman"/>
              </a:rPr>
              <a:t>Attract potential investors and partners of the international level;</a:t>
            </a:r>
            <a:endParaRPr sz="1600">
              <a:solidFill>
                <a:srgbClr val="0C343D"/>
              </a:solidFill>
              <a:latin typeface="Times New Roman"/>
              <a:ea typeface="Times New Roman"/>
              <a:cs typeface="Times New Roman"/>
              <a:sym typeface="Times New Roman"/>
            </a:endParaRPr>
          </a:p>
          <a:p>
            <a:pPr indent="-330200" lvl="0" marL="457200" rtl="0" algn="l">
              <a:spcBef>
                <a:spcPts val="0"/>
              </a:spcBef>
              <a:spcAft>
                <a:spcPts val="0"/>
              </a:spcAft>
              <a:buClr>
                <a:srgbClr val="0C343D"/>
              </a:buClr>
              <a:buSzPts val="1600"/>
              <a:buFont typeface="Times New Roman"/>
              <a:buChar char="➔"/>
            </a:pPr>
            <a:r>
              <a:rPr lang="en-US" sz="1600">
                <a:solidFill>
                  <a:srgbClr val="0C343D"/>
                </a:solidFill>
                <a:latin typeface="Times New Roman"/>
                <a:ea typeface="Times New Roman"/>
                <a:cs typeface="Times New Roman"/>
                <a:sym typeface="Times New Roman"/>
              </a:rPr>
              <a:t>Extend the life of the roof (replacement of waterproofing and adjoining layers);</a:t>
            </a:r>
            <a:endParaRPr sz="1600">
              <a:solidFill>
                <a:srgbClr val="0C343D"/>
              </a:solidFill>
              <a:latin typeface="Times New Roman"/>
              <a:ea typeface="Times New Roman"/>
              <a:cs typeface="Times New Roman"/>
              <a:sym typeface="Times New Roman"/>
            </a:endParaRPr>
          </a:p>
          <a:p>
            <a:pPr indent="-330200" lvl="0" marL="457200" rtl="0" algn="l">
              <a:spcBef>
                <a:spcPts val="0"/>
              </a:spcBef>
              <a:spcAft>
                <a:spcPts val="0"/>
              </a:spcAft>
              <a:buClr>
                <a:srgbClr val="0C343D"/>
              </a:buClr>
              <a:buSzPts val="1600"/>
              <a:buFont typeface="Times New Roman"/>
              <a:buChar char="➔"/>
            </a:pPr>
            <a:r>
              <a:rPr lang="en-US" sz="1600">
                <a:solidFill>
                  <a:srgbClr val="0C343D"/>
                </a:solidFill>
                <a:latin typeface="Times New Roman"/>
                <a:ea typeface="Times New Roman"/>
                <a:cs typeface="Times New Roman"/>
                <a:sym typeface="Times New Roman"/>
              </a:rPr>
              <a:t>Roof greening not a closed one private territory, but an accessible cultural and educational zone.</a:t>
            </a:r>
            <a:endParaRPr sz="1600"/>
          </a:p>
        </p:txBody>
      </p:sp>
      <p:sp>
        <p:nvSpPr>
          <p:cNvPr id="219" name="Google Shape;219;gd379dba8a5_0_50"/>
          <p:cNvSpPr txBox="1"/>
          <p:nvPr/>
        </p:nvSpPr>
        <p:spPr>
          <a:xfrm>
            <a:off x="3814700" y="3609350"/>
            <a:ext cx="2518200" cy="1662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330200" lvl="0" marL="457200" rtl="0" algn="l">
              <a:spcBef>
                <a:spcPts val="0"/>
              </a:spcBef>
              <a:spcAft>
                <a:spcPts val="0"/>
              </a:spcAft>
              <a:buClr>
                <a:srgbClr val="134F5C"/>
              </a:buClr>
              <a:buSzPts val="1600"/>
              <a:buFont typeface="Times New Roman"/>
              <a:buChar char="➔"/>
            </a:pPr>
            <a:r>
              <a:rPr lang="en-US" sz="1600">
                <a:solidFill>
                  <a:srgbClr val="134F5C"/>
                </a:solidFill>
                <a:latin typeface="Times New Roman"/>
                <a:ea typeface="Times New Roman"/>
                <a:cs typeface="Times New Roman"/>
                <a:sym typeface="Times New Roman"/>
              </a:rPr>
              <a:t>Health and Wellbeing</a:t>
            </a:r>
            <a:endParaRPr sz="1600">
              <a:solidFill>
                <a:srgbClr val="134F5C"/>
              </a:solidFill>
              <a:latin typeface="Times New Roman"/>
              <a:ea typeface="Times New Roman"/>
              <a:cs typeface="Times New Roman"/>
              <a:sym typeface="Times New Roman"/>
            </a:endParaRPr>
          </a:p>
          <a:p>
            <a:pPr indent="-330200" lvl="0" marL="457200" rtl="0" algn="l">
              <a:spcBef>
                <a:spcPts val="0"/>
              </a:spcBef>
              <a:spcAft>
                <a:spcPts val="0"/>
              </a:spcAft>
              <a:buClr>
                <a:srgbClr val="134F5C"/>
              </a:buClr>
              <a:buSzPts val="1600"/>
              <a:buFont typeface="Times New Roman"/>
              <a:buChar char="➔"/>
            </a:pPr>
            <a:r>
              <a:rPr lang="en-US" sz="1600">
                <a:solidFill>
                  <a:srgbClr val="134F5C"/>
                </a:solidFill>
                <a:latin typeface="Times New Roman"/>
                <a:ea typeface="Times New Roman"/>
                <a:cs typeface="Times New Roman"/>
                <a:sym typeface="Times New Roman"/>
              </a:rPr>
              <a:t>Energy </a:t>
            </a:r>
            <a:endParaRPr sz="1600">
              <a:solidFill>
                <a:srgbClr val="134F5C"/>
              </a:solidFill>
              <a:latin typeface="Times New Roman"/>
              <a:ea typeface="Times New Roman"/>
              <a:cs typeface="Times New Roman"/>
              <a:sym typeface="Times New Roman"/>
            </a:endParaRPr>
          </a:p>
          <a:p>
            <a:pPr indent="-330200" lvl="0" marL="457200" rtl="0" algn="l">
              <a:spcBef>
                <a:spcPts val="0"/>
              </a:spcBef>
              <a:spcAft>
                <a:spcPts val="0"/>
              </a:spcAft>
              <a:buClr>
                <a:srgbClr val="134F5C"/>
              </a:buClr>
              <a:buSzPts val="1600"/>
              <a:buFont typeface="Times New Roman"/>
              <a:buChar char="➔"/>
            </a:pPr>
            <a:r>
              <a:rPr lang="en-US" sz="1600">
                <a:solidFill>
                  <a:srgbClr val="134F5C"/>
                </a:solidFill>
                <a:latin typeface="Times New Roman"/>
                <a:ea typeface="Times New Roman"/>
                <a:cs typeface="Times New Roman"/>
                <a:sym typeface="Times New Roman"/>
              </a:rPr>
              <a:t>Water</a:t>
            </a:r>
            <a:endParaRPr sz="1600">
              <a:solidFill>
                <a:srgbClr val="134F5C"/>
              </a:solidFill>
              <a:latin typeface="Times New Roman"/>
              <a:ea typeface="Times New Roman"/>
              <a:cs typeface="Times New Roman"/>
              <a:sym typeface="Times New Roman"/>
            </a:endParaRPr>
          </a:p>
          <a:p>
            <a:pPr indent="-330200" lvl="0" marL="457200" rtl="0" algn="l">
              <a:spcBef>
                <a:spcPts val="0"/>
              </a:spcBef>
              <a:spcAft>
                <a:spcPts val="0"/>
              </a:spcAft>
              <a:buClr>
                <a:srgbClr val="134F5C"/>
              </a:buClr>
              <a:buSzPts val="1600"/>
              <a:buFont typeface="Times New Roman"/>
              <a:buChar char="➔"/>
            </a:pPr>
            <a:r>
              <a:rPr lang="en-US" sz="1600">
                <a:solidFill>
                  <a:srgbClr val="134F5C"/>
                </a:solidFill>
                <a:latin typeface="Times New Roman"/>
                <a:ea typeface="Times New Roman"/>
                <a:cs typeface="Times New Roman"/>
                <a:sym typeface="Times New Roman"/>
              </a:rPr>
              <a:t>Resources</a:t>
            </a:r>
            <a:endParaRPr sz="1600">
              <a:solidFill>
                <a:srgbClr val="134F5C"/>
              </a:solidFill>
              <a:latin typeface="Times New Roman"/>
              <a:ea typeface="Times New Roman"/>
              <a:cs typeface="Times New Roman"/>
              <a:sym typeface="Times New Roman"/>
            </a:endParaRPr>
          </a:p>
          <a:p>
            <a:pPr indent="-330200" lvl="0" marL="457200" rtl="0" algn="l">
              <a:spcBef>
                <a:spcPts val="0"/>
              </a:spcBef>
              <a:spcAft>
                <a:spcPts val="0"/>
              </a:spcAft>
              <a:buClr>
                <a:srgbClr val="134F5C"/>
              </a:buClr>
              <a:buSzPts val="1600"/>
              <a:buFont typeface="Times New Roman"/>
              <a:buChar char="➔"/>
            </a:pPr>
            <a:r>
              <a:rPr lang="en-US" sz="1600">
                <a:solidFill>
                  <a:srgbClr val="134F5C"/>
                </a:solidFill>
                <a:latin typeface="Times New Roman"/>
                <a:ea typeface="Times New Roman"/>
                <a:cs typeface="Times New Roman"/>
                <a:sym typeface="Times New Roman"/>
              </a:rPr>
              <a:t>Resilience</a:t>
            </a:r>
            <a:endParaRPr sz="1600">
              <a:solidFill>
                <a:srgbClr val="134F5C"/>
              </a:solidFill>
              <a:latin typeface="Times New Roman"/>
              <a:ea typeface="Times New Roman"/>
              <a:cs typeface="Times New Roman"/>
              <a:sym typeface="Times New Roman"/>
            </a:endParaRPr>
          </a:p>
          <a:p>
            <a:pPr indent="-330200" lvl="0" marL="457200" rtl="0" algn="l">
              <a:spcBef>
                <a:spcPts val="0"/>
              </a:spcBef>
              <a:spcAft>
                <a:spcPts val="0"/>
              </a:spcAft>
              <a:buClr>
                <a:srgbClr val="134F5C"/>
              </a:buClr>
              <a:buSzPts val="1600"/>
              <a:buFont typeface="Times New Roman"/>
              <a:buChar char="➔"/>
            </a:pPr>
            <a:r>
              <a:rPr lang="en-US" sz="1600">
                <a:solidFill>
                  <a:srgbClr val="134F5C"/>
                </a:solidFill>
                <a:latin typeface="Times New Roman"/>
                <a:ea typeface="Times New Roman"/>
                <a:cs typeface="Times New Roman"/>
                <a:sym typeface="Times New Roman"/>
              </a:rPr>
              <a:t>Land use and Ecology</a:t>
            </a:r>
            <a:endParaRPr sz="1600"/>
          </a:p>
        </p:txBody>
      </p:sp>
      <p:pic>
        <p:nvPicPr>
          <p:cNvPr id="220" name="Google Shape;220;gd379dba8a5_0_50"/>
          <p:cNvPicPr preferRelativeResize="0"/>
          <p:nvPr/>
        </p:nvPicPr>
        <p:blipFill>
          <a:blip r:embed="rId6">
            <a:alphaModFix/>
          </a:blip>
          <a:stretch>
            <a:fillRect/>
          </a:stretch>
        </p:blipFill>
        <p:spPr>
          <a:xfrm rot="-4885033">
            <a:off x="6017778" y="3080577"/>
            <a:ext cx="618594" cy="618603"/>
          </a:xfrm>
          <a:prstGeom prst="rect">
            <a:avLst/>
          </a:prstGeom>
          <a:noFill/>
          <a:ln>
            <a:noFill/>
          </a:ln>
        </p:spPr>
      </p:pic>
      <p:sp>
        <p:nvSpPr>
          <p:cNvPr id="221" name="Google Shape;221;gd379dba8a5_0_50"/>
          <p:cNvSpPr txBox="1"/>
          <p:nvPr/>
        </p:nvSpPr>
        <p:spPr>
          <a:xfrm>
            <a:off x="935875" y="5764700"/>
            <a:ext cx="1238400" cy="738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rgbClr val="134F5C"/>
                </a:solidFill>
                <a:latin typeface="Times New Roman"/>
                <a:ea typeface="Times New Roman"/>
                <a:cs typeface="Times New Roman"/>
                <a:sym typeface="Times New Roman"/>
              </a:rPr>
              <a:t>Economic </a:t>
            </a:r>
            <a:endParaRPr sz="1800">
              <a:solidFill>
                <a:srgbClr val="134F5C"/>
              </a:solidFill>
              <a:latin typeface="Times New Roman"/>
              <a:ea typeface="Times New Roman"/>
              <a:cs typeface="Times New Roman"/>
              <a:sym typeface="Times New Roman"/>
            </a:endParaRPr>
          </a:p>
          <a:p>
            <a:pPr indent="0" lvl="0" marL="0" rtl="0" algn="ctr">
              <a:spcBef>
                <a:spcPts val="0"/>
              </a:spcBef>
              <a:spcAft>
                <a:spcPts val="0"/>
              </a:spcAft>
              <a:buNone/>
            </a:pPr>
            <a:r>
              <a:rPr lang="en-US" sz="1800">
                <a:solidFill>
                  <a:srgbClr val="134F5C"/>
                </a:solidFill>
                <a:latin typeface="Times New Roman"/>
                <a:ea typeface="Times New Roman"/>
                <a:cs typeface="Times New Roman"/>
                <a:sym typeface="Times New Roman"/>
              </a:rPr>
              <a:t>benefits</a:t>
            </a:r>
            <a:endParaRPr sz="1600"/>
          </a:p>
        </p:txBody>
      </p:sp>
      <p:pic>
        <p:nvPicPr>
          <p:cNvPr id="222" name="Google Shape;222;gd379dba8a5_0_50"/>
          <p:cNvPicPr preferRelativeResize="0"/>
          <p:nvPr/>
        </p:nvPicPr>
        <p:blipFill>
          <a:blip r:embed="rId6">
            <a:alphaModFix/>
          </a:blip>
          <a:stretch>
            <a:fillRect/>
          </a:stretch>
        </p:blipFill>
        <p:spPr>
          <a:xfrm rot="2699969">
            <a:off x="1328134" y="4624807"/>
            <a:ext cx="453884" cy="453890"/>
          </a:xfrm>
          <a:prstGeom prst="rect">
            <a:avLst/>
          </a:prstGeom>
          <a:noFill/>
          <a:ln>
            <a:noFill/>
          </a:ln>
        </p:spPr>
      </p:pic>
      <p:pic>
        <p:nvPicPr>
          <p:cNvPr id="223" name="Google Shape;223;gd379dba8a5_0_50"/>
          <p:cNvPicPr preferRelativeResize="0"/>
          <p:nvPr/>
        </p:nvPicPr>
        <p:blipFill>
          <a:blip r:embed="rId6">
            <a:alphaModFix/>
          </a:blip>
          <a:stretch>
            <a:fillRect/>
          </a:stretch>
        </p:blipFill>
        <p:spPr>
          <a:xfrm rot="2699969">
            <a:off x="1328134" y="5365657"/>
            <a:ext cx="453884" cy="453890"/>
          </a:xfrm>
          <a:prstGeom prst="rect">
            <a:avLst/>
          </a:prstGeom>
          <a:noFill/>
          <a:ln>
            <a:noFill/>
          </a:ln>
        </p:spPr>
      </p:pic>
      <p:sp>
        <p:nvSpPr>
          <p:cNvPr id="224" name="Google Shape;224;gd379dba8a5_0_50"/>
          <p:cNvSpPr txBox="1"/>
          <p:nvPr/>
        </p:nvSpPr>
        <p:spPr>
          <a:xfrm>
            <a:off x="188925" y="1261775"/>
            <a:ext cx="1548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rgbClr val="0C343D"/>
                </a:solidFill>
                <a:latin typeface="Times New Roman"/>
                <a:ea typeface="Times New Roman"/>
                <a:cs typeface="Times New Roman"/>
                <a:sym typeface="Times New Roman"/>
              </a:rPr>
              <a:t>Results</a:t>
            </a:r>
            <a:endParaRPr b="1" sz="2400">
              <a:solidFill>
                <a:srgbClr val="0C343D"/>
              </a:solidFill>
              <a:latin typeface="Times New Roman"/>
              <a:ea typeface="Times New Roman"/>
              <a:cs typeface="Times New Roman"/>
              <a:sym typeface="Times New Roman"/>
            </a:endParaRPr>
          </a:p>
        </p:txBody>
      </p:sp>
      <p:sp>
        <p:nvSpPr>
          <p:cNvPr id="225" name="Google Shape;225;gd379dba8a5_0_50"/>
          <p:cNvSpPr/>
          <p:nvPr/>
        </p:nvSpPr>
        <p:spPr>
          <a:xfrm>
            <a:off x="6530999" y="1354175"/>
            <a:ext cx="1923600" cy="369300"/>
          </a:xfrm>
          <a:prstGeom prst="rect">
            <a:avLst/>
          </a:prstGeom>
          <a:noFill/>
          <a:ln>
            <a:noFill/>
          </a:ln>
        </p:spPr>
        <p:txBody>
          <a:bodyPr anchorCtr="0" anchor="t" bIns="45700" lIns="91425" spcFirstLastPara="1" rIns="91425" wrap="square" tIns="45700">
            <a:noAutofit/>
          </a:bodyPr>
          <a:lstStyle/>
          <a:p>
            <a:pPr indent="0" lvl="0" marL="12700" marR="0" rtl="0" algn="l">
              <a:lnSpc>
                <a:spcPct val="100000"/>
              </a:lnSpc>
              <a:spcBef>
                <a:spcPts val="0"/>
              </a:spcBef>
              <a:spcAft>
                <a:spcPts val="0"/>
              </a:spcAft>
              <a:buNone/>
            </a:pPr>
            <a:r>
              <a:rPr b="1" lang="en-US" sz="2400">
                <a:solidFill>
                  <a:srgbClr val="0C343D"/>
                </a:solidFill>
                <a:latin typeface="Times New Roman"/>
                <a:ea typeface="Times New Roman"/>
                <a:cs typeface="Times New Roman"/>
                <a:sym typeface="Times New Roman"/>
              </a:rPr>
              <a:t>Conclusions</a:t>
            </a:r>
            <a:endParaRPr b="1" sz="2400">
              <a:solidFill>
                <a:srgbClr val="0C343D"/>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gd379dba8a5_0_140"/>
          <p:cNvSpPr txBox="1"/>
          <p:nvPr>
            <p:ph idx="12" type="sldNum"/>
          </p:nvPr>
        </p:nvSpPr>
        <p:spPr>
          <a:xfrm>
            <a:off x="9666386" y="7049762"/>
            <a:ext cx="720000" cy="4026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31" name="Google Shape;231;gd379dba8a5_0_140"/>
          <p:cNvSpPr/>
          <p:nvPr/>
        </p:nvSpPr>
        <p:spPr>
          <a:xfrm>
            <a:off x="876343" y="80018"/>
            <a:ext cx="8394900" cy="307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rgbClr val="2E75B5"/>
                </a:solidFill>
                <a:latin typeface="Calibri"/>
                <a:ea typeface="Calibri"/>
                <a:cs typeface="Calibri"/>
                <a:sym typeface="Calibri"/>
              </a:rPr>
              <a:t>III International Scientific Conference on “</a:t>
            </a:r>
            <a:r>
              <a:rPr b="1" lang="en-US" sz="1400">
                <a:solidFill>
                  <a:srgbClr val="2E75B5"/>
                </a:solidFill>
                <a:latin typeface="Calibri"/>
                <a:ea typeface="Calibri"/>
                <a:cs typeface="Calibri"/>
                <a:sym typeface="Calibri"/>
              </a:rPr>
              <a:t>Sustainable and Efficient Use of Energy, Water and Natural Resources</a:t>
            </a:r>
            <a:r>
              <a:rPr lang="en-US" sz="1400">
                <a:solidFill>
                  <a:srgbClr val="2E75B5"/>
                </a:solidFill>
                <a:latin typeface="Calibri"/>
                <a:ea typeface="Calibri"/>
                <a:cs typeface="Calibri"/>
                <a:sym typeface="Calibri"/>
              </a:rPr>
              <a:t>”</a:t>
            </a:r>
            <a:endParaRPr/>
          </a:p>
        </p:txBody>
      </p:sp>
      <p:sp>
        <p:nvSpPr>
          <p:cNvPr id="232" name="Google Shape;232;gd379dba8a5_0_140"/>
          <p:cNvSpPr txBox="1"/>
          <p:nvPr/>
        </p:nvSpPr>
        <p:spPr>
          <a:xfrm>
            <a:off x="8749875" y="611475"/>
            <a:ext cx="1636500" cy="777600"/>
          </a:xfrm>
          <a:prstGeom prst="rect">
            <a:avLst/>
          </a:prstGeom>
          <a:noFill/>
          <a:ln>
            <a:noFill/>
          </a:ln>
        </p:spPr>
        <p:txBody>
          <a:bodyPr anchorCtr="0" anchor="t" bIns="12900" lIns="12900" spcFirstLastPara="1" rIns="12900" wrap="square" tIns="12900">
            <a:noAutofit/>
          </a:bodyPr>
          <a:lstStyle/>
          <a:p>
            <a:pPr indent="0" lvl="0" marL="0" marR="0" rtl="0" algn="l">
              <a:spcBef>
                <a:spcPts val="0"/>
              </a:spcBef>
              <a:spcAft>
                <a:spcPts val="0"/>
              </a:spcAft>
              <a:buNone/>
            </a:pPr>
            <a:r>
              <a:rPr b="1" i="1" lang="en-US" sz="849">
                <a:solidFill>
                  <a:srgbClr val="0C343D"/>
                </a:solidFill>
                <a:latin typeface="Arial"/>
                <a:ea typeface="Arial"/>
                <a:cs typeface="Arial"/>
                <a:sym typeface="Arial"/>
              </a:rPr>
              <a:t>Keywords: </a:t>
            </a:r>
            <a:r>
              <a:rPr b="1" i="1" lang="en-US" sz="849">
                <a:solidFill>
                  <a:srgbClr val="0C343D"/>
                </a:solidFill>
              </a:rPr>
              <a:t>r</a:t>
            </a:r>
            <a:r>
              <a:rPr b="1" i="1" lang="en-US" sz="849">
                <a:solidFill>
                  <a:srgbClr val="0C343D"/>
                </a:solidFill>
                <a:latin typeface="Arial"/>
                <a:ea typeface="Arial"/>
                <a:cs typeface="Arial"/>
                <a:sym typeface="Arial"/>
              </a:rPr>
              <a:t>eorganization of industrial areas, roof</a:t>
            </a:r>
            <a:r>
              <a:rPr b="1" i="1" lang="en-US" sz="849">
                <a:solidFill>
                  <a:srgbClr val="0C343D"/>
                </a:solidFill>
              </a:rPr>
              <a:t> greening</a:t>
            </a:r>
            <a:r>
              <a:rPr b="1" i="1" lang="en-US" sz="849">
                <a:solidFill>
                  <a:srgbClr val="0C343D"/>
                </a:solidFill>
                <a:latin typeface="Arial"/>
                <a:ea typeface="Arial"/>
                <a:cs typeface="Arial"/>
                <a:sym typeface="Arial"/>
              </a:rPr>
              <a:t>, sustainable development of the city, </a:t>
            </a:r>
            <a:r>
              <a:rPr b="1" i="1" lang="en-US" sz="849">
                <a:solidFill>
                  <a:srgbClr val="0C343D"/>
                </a:solidFill>
              </a:rPr>
              <a:t>BREEAM</a:t>
            </a:r>
            <a:endParaRPr b="1" sz="634">
              <a:solidFill>
                <a:srgbClr val="0C343D"/>
              </a:solidFill>
              <a:latin typeface="Arial"/>
              <a:ea typeface="Arial"/>
              <a:cs typeface="Arial"/>
              <a:sym typeface="Arial"/>
            </a:endParaRPr>
          </a:p>
        </p:txBody>
      </p:sp>
      <p:sp>
        <p:nvSpPr>
          <p:cNvPr id="233" name="Google Shape;233;gd379dba8a5_0_140"/>
          <p:cNvSpPr/>
          <p:nvPr/>
        </p:nvSpPr>
        <p:spPr>
          <a:xfrm>
            <a:off x="935875" y="604000"/>
            <a:ext cx="5484900" cy="441600"/>
          </a:xfrm>
          <a:prstGeom prst="rect">
            <a:avLst/>
          </a:prstGeom>
          <a:noFill/>
          <a:ln>
            <a:noFill/>
          </a:ln>
        </p:spPr>
        <p:txBody>
          <a:bodyPr anchorCtr="0" anchor="t" bIns="45700" lIns="91425" spcFirstLastPara="1" rIns="91425" wrap="square" tIns="45700">
            <a:noAutofit/>
          </a:bodyPr>
          <a:lstStyle/>
          <a:p>
            <a:pPr indent="0" lvl="0" marL="0" marR="0" rtl="0" algn="just">
              <a:lnSpc>
                <a:spcPct val="110000"/>
              </a:lnSpc>
              <a:spcBef>
                <a:spcPts val="0"/>
              </a:spcBef>
              <a:spcAft>
                <a:spcPts val="0"/>
              </a:spcAft>
              <a:buNone/>
            </a:pPr>
            <a:r>
              <a:rPr lang="en-US" sz="1200">
                <a:solidFill>
                  <a:srgbClr val="0C343D"/>
                </a:solidFill>
                <a:latin typeface="Calibri"/>
                <a:ea typeface="Calibri"/>
                <a:cs typeface="Calibri"/>
                <a:sym typeface="Calibri"/>
              </a:rPr>
              <a:t>Names: Eugenia Taubert, Anastasia Pavlova</a:t>
            </a:r>
            <a:endParaRPr baseline="30000" sz="1200">
              <a:solidFill>
                <a:srgbClr val="0C343D"/>
              </a:solidFill>
              <a:latin typeface="Calibri"/>
              <a:ea typeface="Calibri"/>
              <a:cs typeface="Calibri"/>
              <a:sym typeface="Calibri"/>
            </a:endParaRPr>
          </a:p>
          <a:p>
            <a:pPr indent="0" lvl="0" marL="0" marR="0" rtl="0" algn="l">
              <a:lnSpc>
                <a:spcPct val="115000"/>
              </a:lnSpc>
              <a:spcBef>
                <a:spcPts val="300"/>
              </a:spcBef>
              <a:spcAft>
                <a:spcPts val="0"/>
              </a:spcAft>
              <a:buNone/>
            </a:pPr>
            <a:r>
              <a:rPr lang="en-US" sz="1200">
                <a:solidFill>
                  <a:srgbClr val="0C343D"/>
                </a:solidFill>
                <a:latin typeface="Calibri"/>
                <a:ea typeface="Calibri"/>
                <a:cs typeface="Calibri"/>
                <a:sym typeface="Calibri"/>
              </a:rPr>
              <a:t>Affiliations: Faculty of Biotechnologies (BioTech), ITMO University, Russia</a:t>
            </a:r>
            <a:endParaRPr sz="1200">
              <a:solidFill>
                <a:srgbClr val="0C343D"/>
              </a:solidFill>
              <a:latin typeface="Calibri"/>
              <a:ea typeface="Calibri"/>
              <a:cs typeface="Calibri"/>
              <a:sym typeface="Calibri"/>
            </a:endParaRPr>
          </a:p>
        </p:txBody>
      </p:sp>
      <p:sp>
        <p:nvSpPr>
          <p:cNvPr id="234" name="Google Shape;234;gd379dba8a5_0_140"/>
          <p:cNvSpPr txBox="1"/>
          <p:nvPr/>
        </p:nvSpPr>
        <p:spPr>
          <a:xfrm>
            <a:off x="1207519" y="340928"/>
            <a:ext cx="8458800" cy="270600"/>
          </a:xfrm>
          <a:prstGeom prst="rect">
            <a:avLst/>
          </a:prstGeom>
          <a:noFill/>
          <a:ln>
            <a:noFill/>
          </a:ln>
        </p:spPr>
        <p:txBody>
          <a:bodyPr anchorCtr="0" anchor="ctr" bIns="12900" lIns="12900" spcFirstLastPara="1" rIns="12900" wrap="square" tIns="12900">
            <a:noAutofit/>
          </a:bodyPr>
          <a:lstStyle/>
          <a:p>
            <a:pPr indent="0" lvl="0" marL="0" rtl="0" algn="ctr">
              <a:lnSpc>
                <a:spcPct val="90000"/>
              </a:lnSpc>
              <a:spcBef>
                <a:spcPts val="0"/>
              </a:spcBef>
              <a:spcAft>
                <a:spcPts val="0"/>
              </a:spcAft>
              <a:buSzPts val="3157"/>
              <a:buNone/>
            </a:pPr>
            <a:r>
              <a:rPr b="1" lang="en-US" sz="1200">
                <a:solidFill>
                  <a:srgbClr val="0C343D"/>
                </a:solidFill>
                <a:latin typeface="Calibri"/>
                <a:ea typeface="Calibri"/>
                <a:cs typeface="Calibri"/>
                <a:sym typeface="Calibri"/>
              </a:rPr>
              <a:t>Title: Reorganization of industrial territories in the context of urban development</a:t>
            </a:r>
            <a:endParaRPr b="1" sz="1200">
              <a:solidFill>
                <a:srgbClr val="0C343D"/>
              </a:solidFill>
            </a:endParaRPr>
          </a:p>
        </p:txBody>
      </p:sp>
      <p:pic>
        <p:nvPicPr>
          <p:cNvPr id="235" name="Google Shape;235;gd379dba8a5_0_140"/>
          <p:cNvPicPr preferRelativeResize="0"/>
          <p:nvPr/>
        </p:nvPicPr>
        <p:blipFill rotWithShape="1">
          <a:blip r:embed="rId3">
            <a:alphaModFix/>
          </a:blip>
          <a:srcRect b="0" l="0" r="0" t="0"/>
          <a:stretch/>
        </p:blipFill>
        <p:spPr>
          <a:xfrm>
            <a:off x="9114234" y="-8392"/>
            <a:ext cx="685471" cy="484598"/>
          </a:xfrm>
          <a:prstGeom prst="rect">
            <a:avLst/>
          </a:prstGeom>
          <a:noFill/>
          <a:ln>
            <a:noFill/>
          </a:ln>
        </p:spPr>
      </p:pic>
      <p:pic>
        <p:nvPicPr>
          <p:cNvPr id="236" name="Google Shape;236;gd379dba8a5_0_140"/>
          <p:cNvPicPr preferRelativeResize="0"/>
          <p:nvPr/>
        </p:nvPicPr>
        <p:blipFill rotWithShape="1">
          <a:blip r:embed="rId4">
            <a:alphaModFix/>
          </a:blip>
          <a:srcRect b="0" l="7190" r="7104" t="0"/>
          <a:stretch/>
        </p:blipFill>
        <p:spPr>
          <a:xfrm>
            <a:off x="9799705" y="9402"/>
            <a:ext cx="864000" cy="461762"/>
          </a:xfrm>
          <a:prstGeom prst="rect">
            <a:avLst/>
          </a:prstGeom>
          <a:noFill/>
          <a:ln>
            <a:noFill/>
          </a:ln>
        </p:spPr>
      </p:pic>
      <p:sp>
        <p:nvSpPr>
          <p:cNvPr id="237" name="Google Shape;237;gd379dba8a5_0_140"/>
          <p:cNvSpPr/>
          <p:nvPr/>
        </p:nvSpPr>
        <p:spPr>
          <a:xfrm>
            <a:off x="188928" y="6732165"/>
            <a:ext cx="10314000" cy="108000"/>
          </a:xfrm>
          <a:prstGeom prst="rect">
            <a:avLst/>
          </a:prstGeom>
          <a:solidFill>
            <a:srgbClr val="2E75B5"/>
          </a:solidFill>
          <a:ln>
            <a:noFill/>
          </a:ln>
        </p:spPr>
        <p:txBody>
          <a:bodyPr anchorCtr="0" anchor="t" bIns="12900" lIns="12900" spcFirstLastPara="1" rIns="12900" wrap="square" tIns="12900">
            <a:noAutofit/>
          </a:bodyPr>
          <a:lstStyle/>
          <a:p>
            <a:pPr indent="0" lvl="0" marL="0" marR="0" rtl="0" algn="l">
              <a:spcBef>
                <a:spcPts val="0"/>
              </a:spcBef>
              <a:spcAft>
                <a:spcPts val="0"/>
              </a:spcAft>
              <a:buNone/>
            </a:pPr>
            <a:r>
              <a:t/>
            </a:r>
            <a:endParaRPr sz="723">
              <a:solidFill>
                <a:schemeClr val="dk1"/>
              </a:solidFill>
              <a:latin typeface="Calibri"/>
              <a:ea typeface="Calibri"/>
              <a:cs typeface="Calibri"/>
              <a:sym typeface="Calibri"/>
            </a:endParaRPr>
          </a:p>
        </p:txBody>
      </p:sp>
      <p:cxnSp>
        <p:nvCxnSpPr>
          <p:cNvPr id="238" name="Google Shape;238;gd379dba8a5_0_140"/>
          <p:cNvCxnSpPr/>
          <p:nvPr/>
        </p:nvCxnSpPr>
        <p:spPr>
          <a:xfrm>
            <a:off x="188928" y="1179810"/>
            <a:ext cx="10230600" cy="0"/>
          </a:xfrm>
          <a:prstGeom prst="straightConnector1">
            <a:avLst/>
          </a:prstGeom>
          <a:noFill/>
          <a:ln cap="flat" cmpd="sng" w="9525">
            <a:solidFill>
              <a:srgbClr val="2E75B5"/>
            </a:solidFill>
            <a:prstDash val="solid"/>
            <a:round/>
            <a:headEnd len="med" w="med" type="none"/>
            <a:tailEnd len="med" w="med" type="none"/>
          </a:ln>
        </p:spPr>
      </p:cxnSp>
      <p:pic>
        <p:nvPicPr>
          <p:cNvPr id="239" name="Google Shape;239;gd379dba8a5_0_140"/>
          <p:cNvPicPr preferRelativeResize="0"/>
          <p:nvPr/>
        </p:nvPicPr>
        <p:blipFill rotWithShape="1">
          <a:blip r:embed="rId5">
            <a:alphaModFix/>
          </a:blip>
          <a:srcRect b="0" l="0" r="0" t="0"/>
          <a:stretch/>
        </p:blipFill>
        <p:spPr>
          <a:xfrm>
            <a:off x="98862" y="54363"/>
            <a:ext cx="777481" cy="371839"/>
          </a:xfrm>
          <a:prstGeom prst="rect">
            <a:avLst/>
          </a:prstGeom>
          <a:noFill/>
          <a:ln>
            <a:noFill/>
          </a:ln>
        </p:spPr>
      </p:pic>
      <p:sp>
        <p:nvSpPr>
          <p:cNvPr id="240" name="Google Shape;240;gd379dba8a5_0_140"/>
          <p:cNvSpPr/>
          <p:nvPr/>
        </p:nvSpPr>
        <p:spPr>
          <a:xfrm>
            <a:off x="292801" y="1389075"/>
            <a:ext cx="1739100" cy="369300"/>
          </a:xfrm>
          <a:prstGeom prst="rect">
            <a:avLst/>
          </a:prstGeom>
          <a:noFill/>
          <a:ln>
            <a:noFill/>
          </a:ln>
        </p:spPr>
        <p:txBody>
          <a:bodyPr anchorCtr="0" anchor="t" bIns="45700" lIns="91425" spcFirstLastPara="1" rIns="91425" wrap="square" tIns="45700">
            <a:noAutofit/>
          </a:bodyPr>
          <a:lstStyle/>
          <a:p>
            <a:pPr indent="0" lvl="0" marL="12700" marR="0" rtl="0" algn="l">
              <a:lnSpc>
                <a:spcPct val="100000"/>
              </a:lnSpc>
              <a:spcBef>
                <a:spcPts val="0"/>
              </a:spcBef>
              <a:spcAft>
                <a:spcPts val="0"/>
              </a:spcAft>
              <a:buNone/>
            </a:pPr>
            <a:r>
              <a:rPr b="1" lang="en-US" sz="1800">
                <a:solidFill>
                  <a:srgbClr val="0C343D"/>
                </a:solidFill>
                <a:latin typeface="Times New Roman"/>
                <a:ea typeface="Times New Roman"/>
                <a:cs typeface="Times New Roman"/>
                <a:sym typeface="Times New Roman"/>
              </a:rPr>
              <a:t>References</a:t>
            </a:r>
            <a:endParaRPr>
              <a:solidFill>
                <a:srgbClr val="0C343D"/>
              </a:solidFill>
              <a:latin typeface="Times New Roman"/>
              <a:ea typeface="Times New Roman"/>
              <a:cs typeface="Times New Roman"/>
              <a:sym typeface="Times New Roman"/>
            </a:endParaRPr>
          </a:p>
        </p:txBody>
      </p:sp>
      <p:sp>
        <p:nvSpPr>
          <p:cNvPr id="241" name="Google Shape;241;gd379dba8a5_0_140"/>
          <p:cNvSpPr txBox="1"/>
          <p:nvPr/>
        </p:nvSpPr>
        <p:spPr>
          <a:xfrm>
            <a:off x="292800" y="1748075"/>
            <a:ext cx="9120000" cy="51852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Font typeface="Times New Roman"/>
              <a:buAutoNum type="arabicPeriod"/>
            </a:pPr>
            <a:r>
              <a:rPr lang="en-US">
                <a:solidFill>
                  <a:schemeClr val="dk1"/>
                </a:solidFill>
                <a:latin typeface="Times New Roman"/>
                <a:ea typeface="Times New Roman"/>
                <a:cs typeface="Times New Roman"/>
                <a:sym typeface="Times New Roman"/>
              </a:rPr>
              <a:t>Passport of industrial zones of St. Petersburg. 5th edition, 2017, 46 p. [Electronic resource]. Access mode: https: //cipit.gov.spb.ru/media/uploads/userfiles/2017/04/13/passport_rus.pdf (date of access: 18.09.2020)</a:t>
            </a:r>
            <a:endParaRPr>
              <a:solidFill>
                <a:schemeClr val="dk1"/>
              </a:solidFill>
              <a:latin typeface="Times New Roman"/>
              <a:ea typeface="Times New Roman"/>
              <a:cs typeface="Times New Roman"/>
              <a:sym typeface="Times New Roman"/>
            </a:endParaRPr>
          </a:p>
          <a:p>
            <a:pPr indent="-317500" lvl="0" marL="457200" marR="184575" rtl="0" algn="just">
              <a:spcBef>
                <a:spcPts val="400"/>
              </a:spcBef>
              <a:spcAft>
                <a:spcPts val="0"/>
              </a:spcAft>
              <a:buClr>
                <a:schemeClr val="dk1"/>
              </a:buClr>
              <a:buSzPts val="1400"/>
              <a:buFont typeface="Times New Roman"/>
              <a:buAutoNum type="arabicPeriod"/>
            </a:pPr>
            <a:r>
              <a:rPr lang="en-US">
                <a:solidFill>
                  <a:schemeClr val="dk1"/>
                </a:solidFill>
                <a:latin typeface="Times New Roman"/>
                <a:ea typeface="Times New Roman"/>
                <a:cs typeface="Times New Roman"/>
                <a:sym typeface="Times New Roman"/>
              </a:rPr>
              <a:t>Government of St. Petersburg. Committee for Urban Planning and Architecture. General plan of St. Petersburg [Electronic resource]. Access mode: http://kgainfo.spb.ru/zakon/generalplan/ (date of access: 18.10.2020)</a:t>
            </a:r>
            <a:endParaRPr sz="1600">
              <a:solidFill>
                <a:schemeClr val="dk1"/>
              </a:solidFill>
              <a:latin typeface="Times New Roman"/>
              <a:ea typeface="Times New Roman"/>
              <a:cs typeface="Times New Roman"/>
              <a:sym typeface="Times New Roman"/>
            </a:endParaRPr>
          </a:p>
          <a:p>
            <a:pPr indent="-317500" lvl="0" marL="457200" marR="184575" rtl="0" algn="just">
              <a:spcBef>
                <a:spcPts val="400"/>
              </a:spcBef>
              <a:spcAft>
                <a:spcPts val="0"/>
              </a:spcAft>
              <a:buClr>
                <a:schemeClr val="dk1"/>
              </a:buClr>
              <a:buSzPts val="1400"/>
              <a:buFont typeface="Times New Roman"/>
              <a:buAutoNum type="arabicPeriod"/>
            </a:pPr>
            <a:r>
              <a:rPr lang="en-US">
                <a:solidFill>
                  <a:schemeClr val="dk1"/>
                </a:solidFill>
                <a:latin typeface="Times New Roman"/>
                <a:ea typeface="Times New Roman"/>
                <a:cs typeface="Times New Roman"/>
                <a:sym typeface="Times New Roman"/>
              </a:rPr>
              <a:t>BREEAM International Non-Domestic Refurbishment 2015. Non-domestic buildings. Technical manual. SD225 1.2 [Electronic resource]. Access mode: https://www.breeam.com/internationalRFO2015/content/resources/output/rfrb_pdf_screen/sd225_rfo_int_2015_scr.pdf (date accessed: 10.10.2020)</a:t>
            </a:r>
            <a:endParaRPr>
              <a:solidFill>
                <a:schemeClr val="dk1"/>
              </a:solidFill>
              <a:latin typeface="Times New Roman"/>
              <a:ea typeface="Times New Roman"/>
              <a:cs typeface="Times New Roman"/>
              <a:sym typeface="Times New Roman"/>
            </a:endParaRPr>
          </a:p>
          <a:p>
            <a:pPr indent="-317500" lvl="0" marL="457200" marR="184575" rtl="0" algn="just">
              <a:spcBef>
                <a:spcPts val="400"/>
              </a:spcBef>
              <a:spcAft>
                <a:spcPts val="0"/>
              </a:spcAft>
              <a:buClr>
                <a:schemeClr val="dk1"/>
              </a:buClr>
              <a:buSzPts val="1400"/>
              <a:buFont typeface="Times New Roman"/>
              <a:buAutoNum type="arabicPeriod"/>
            </a:pPr>
            <a:r>
              <a:rPr lang="en-US">
                <a:solidFill>
                  <a:schemeClr val="dk1"/>
                </a:solidFill>
                <a:latin typeface="Times New Roman"/>
                <a:ea typeface="Times New Roman"/>
                <a:cs typeface="Times New Roman"/>
                <a:sym typeface="Times New Roman"/>
              </a:rPr>
              <a:t>Russian State Standard 58875-2020 “Landscaped and maintained roofs of buildings and structures. Technical and environmental requirements". Date of introduction 09/27/2020 [Electronic resource]. Access mode: http://docs.cntd.ru/document/1200173462 (date of access: 05.11.2020)</a:t>
            </a:r>
            <a:endParaRPr>
              <a:solidFill>
                <a:schemeClr val="dk1"/>
              </a:solidFill>
              <a:latin typeface="Times New Roman"/>
              <a:ea typeface="Times New Roman"/>
              <a:cs typeface="Times New Roman"/>
              <a:sym typeface="Times New Roman"/>
            </a:endParaRPr>
          </a:p>
          <a:p>
            <a:pPr indent="-317500" lvl="0" marL="457200" marR="184575" rtl="0" algn="just">
              <a:spcBef>
                <a:spcPts val="400"/>
              </a:spcBef>
              <a:spcAft>
                <a:spcPts val="0"/>
              </a:spcAft>
              <a:buClr>
                <a:schemeClr val="dk1"/>
              </a:buClr>
              <a:buSzPts val="1400"/>
              <a:buFont typeface="Times New Roman"/>
              <a:buAutoNum type="arabicPeriod"/>
            </a:pPr>
            <a:r>
              <a:rPr lang="en-US">
                <a:solidFill>
                  <a:schemeClr val="dk1"/>
                </a:solidFill>
                <a:latin typeface="Times New Roman"/>
                <a:ea typeface="Times New Roman"/>
                <a:cs typeface="Times New Roman"/>
                <a:sym typeface="Times New Roman"/>
              </a:rPr>
              <a:t>Regional methodological documents 23-16-2019 St. Petersburg “Recommendations for ensuring the energy efficiency of residential and public buildings” [Electronic resource]. Access mode: http://docs.cntd.ru/document/1200102227 (date accessed: 10.10.2020)</a:t>
            </a:r>
            <a:endParaRPr>
              <a:solidFill>
                <a:schemeClr val="dk1"/>
              </a:solidFill>
              <a:latin typeface="Times New Roman"/>
              <a:ea typeface="Times New Roman"/>
              <a:cs typeface="Times New Roman"/>
              <a:sym typeface="Times New Roman"/>
            </a:endParaRPr>
          </a:p>
          <a:p>
            <a:pPr indent="-317500" lvl="0" marL="457200" marR="184575" rtl="0" algn="just">
              <a:spcBef>
                <a:spcPts val="400"/>
              </a:spcBef>
              <a:spcAft>
                <a:spcPts val="0"/>
              </a:spcAft>
              <a:buClr>
                <a:schemeClr val="dk1"/>
              </a:buClr>
              <a:buSzPts val="1400"/>
              <a:buFont typeface="Times New Roman"/>
              <a:buAutoNum type="arabicPeriod"/>
            </a:pPr>
            <a:r>
              <a:rPr lang="en-US">
                <a:solidFill>
                  <a:schemeClr val="dk1"/>
                </a:solidFill>
                <a:latin typeface="Times New Roman"/>
                <a:ea typeface="Times New Roman"/>
                <a:cs typeface="Times New Roman"/>
                <a:sym typeface="Times New Roman"/>
              </a:rPr>
              <a:t>Code of Laws 50.13330.2012 “Thermal performance of the buildings” Date of introduction 07/01/2013 [Electronic resource]. Access mode: http://docs.cntd.ru/document/1200095525 (date accessed: 08.10.2020)</a:t>
            </a:r>
            <a:endParaRPr>
              <a:solidFill>
                <a:schemeClr val="dk1"/>
              </a:solidFill>
              <a:latin typeface="Times New Roman"/>
              <a:ea typeface="Times New Roman"/>
              <a:cs typeface="Times New Roman"/>
              <a:sym typeface="Times New Roman"/>
            </a:endParaRPr>
          </a:p>
          <a:p>
            <a:pPr indent="-317500" lvl="0" marL="457200" marR="184575" rtl="0" algn="just">
              <a:spcBef>
                <a:spcPts val="400"/>
              </a:spcBef>
              <a:spcAft>
                <a:spcPts val="0"/>
              </a:spcAft>
              <a:buClr>
                <a:schemeClr val="dk1"/>
              </a:buClr>
              <a:buSzPts val="1400"/>
              <a:buFont typeface="Times New Roman"/>
              <a:buAutoNum type="arabicPeriod"/>
            </a:pPr>
            <a:r>
              <a:rPr lang="en-US">
                <a:solidFill>
                  <a:schemeClr val="dk1"/>
                </a:solidFill>
                <a:latin typeface="Times New Roman"/>
                <a:ea typeface="Times New Roman"/>
                <a:cs typeface="Times New Roman"/>
                <a:sym typeface="Times New Roman"/>
              </a:rPr>
              <a:t>G. M. Badin, S. A. Sychev, G. D. Makaridze. Construction and reconstruction technologies of energy efficient buildings /SPb: BHV-Petersburg, 2017.-464 p.</a:t>
            </a:r>
            <a:endParaRPr>
              <a:solidFill>
                <a:schemeClr val="dk1"/>
              </a:solidFill>
              <a:latin typeface="Times New Roman"/>
              <a:ea typeface="Times New Roman"/>
              <a:cs typeface="Times New Roman"/>
              <a:sym typeface="Times New Roman"/>
            </a:endParaRPr>
          </a:p>
          <a:p>
            <a:pPr indent="-317500" lvl="0" marL="457200" marR="184575" rtl="0" algn="just">
              <a:spcBef>
                <a:spcPts val="400"/>
              </a:spcBef>
              <a:spcAft>
                <a:spcPts val="0"/>
              </a:spcAft>
              <a:buClr>
                <a:schemeClr val="dk1"/>
              </a:buClr>
              <a:buSzPts val="1400"/>
              <a:buFont typeface="Times New Roman"/>
              <a:buAutoNum type="arabicPeriod"/>
            </a:pPr>
            <a:r>
              <a:rPr lang="en-US">
                <a:solidFill>
                  <a:schemeClr val="dk1"/>
                </a:solidFill>
                <a:latin typeface="Times New Roman"/>
                <a:ea typeface="Times New Roman"/>
                <a:cs typeface="Times New Roman"/>
                <a:sym typeface="Times New Roman"/>
              </a:rPr>
              <a:t>A.I. Kopylova, A.K. Bogomolova, D.V. Nemova Energy efficiency of a building using green roof technology Construction of Unique Buildings and Structures, 2016, №10 (49). p. 20-34</a:t>
            </a:r>
            <a:endParaRPr>
              <a:solidFill>
                <a:schemeClr val="dk1"/>
              </a:solidFill>
              <a:latin typeface="Times New Roman"/>
              <a:ea typeface="Times New Roman"/>
              <a:cs typeface="Times New Roman"/>
              <a:sym typeface="Times New Roman"/>
            </a:endParaRPr>
          </a:p>
          <a:p>
            <a:pPr indent="0" lvl="0" marL="0" rtl="0" algn="l">
              <a:spcBef>
                <a:spcPts val="40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gd379dba8a5_0_158"/>
          <p:cNvSpPr txBox="1"/>
          <p:nvPr>
            <p:ph idx="12" type="sldNum"/>
          </p:nvPr>
        </p:nvSpPr>
        <p:spPr>
          <a:xfrm>
            <a:off x="9666386" y="7049762"/>
            <a:ext cx="720000" cy="4026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47" name="Google Shape;247;gd379dba8a5_0_158"/>
          <p:cNvSpPr/>
          <p:nvPr/>
        </p:nvSpPr>
        <p:spPr>
          <a:xfrm>
            <a:off x="876343" y="80018"/>
            <a:ext cx="8394900" cy="307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rgbClr val="2E75B5"/>
                </a:solidFill>
                <a:latin typeface="Calibri"/>
                <a:ea typeface="Calibri"/>
                <a:cs typeface="Calibri"/>
                <a:sym typeface="Calibri"/>
              </a:rPr>
              <a:t>III International Scientific Conference on “</a:t>
            </a:r>
            <a:r>
              <a:rPr b="1" lang="en-US" sz="1400">
                <a:solidFill>
                  <a:srgbClr val="2E75B5"/>
                </a:solidFill>
                <a:latin typeface="Calibri"/>
                <a:ea typeface="Calibri"/>
                <a:cs typeface="Calibri"/>
                <a:sym typeface="Calibri"/>
              </a:rPr>
              <a:t>Sustainable and Efficient Use of Energy, Water and Natural Resources</a:t>
            </a:r>
            <a:r>
              <a:rPr lang="en-US" sz="1400">
                <a:solidFill>
                  <a:srgbClr val="2E75B5"/>
                </a:solidFill>
                <a:latin typeface="Calibri"/>
                <a:ea typeface="Calibri"/>
                <a:cs typeface="Calibri"/>
                <a:sym typeface="Calibri"/>
              </a:rPr>
              <a:t>”</a:t>
            </a:r>
            <a:endParaRPr/>
          </a:p>
        </p:txBody>
      </p:sp>
      <p:sp>
        <p:nvSpPr>
          <p:cNvPr id="248" name="Google Shape;248;gd379dba8a5_0_158"/>
          <p:cNvSpPr txBox="1"/>
          <p:nvPr/>
        </p:nvSpPr>
        <p:spPr>
          <a:xfrm>
            <a:off x="8749875" y="611475"/>
            <a:ext cx="1636500" cy="777600"/>
          </a:xfrm>
          <a:prstGeom prst="rect">
            <a:avLst/>
          </a:prstGeom>
          <a:noFill/>
          <a:ln>
            <a:noFill/>
          </a:ln>
        </p:spPr>
        <p:txBody>
          <a:bodyPr anchorCtr="0" anchor="t" bIns="12900" lIns="12900" spcFirstLastPara="1" rIns="12900" wrap="square" tIns="12900">
            <a:noAutofit/>
          </a:bodyPr>
          <a:lstStyle/>
          <a:p>
            <a:pPr indent="0" lvl="0" marL="0" marR="0" rtl="0" algn="l">
              <a:spcBef>
                <a:spcPts val="0"/>
              </a:spcBef>
              <a:spcAft>
                <a:spcPts val="0"/>
              </a:spcAft>
              <a:buNone/>
            </a:pPr>
            <a:r>
              <a:rPr b="1" i="1" lang="en-US" sz="849">
                <a:solidFill>
                  <a:srgbClr val="0C343D"/>
                </a:solidFill>
                <a:latin typeface="Arial"/>
                <a:ea typeface="Arial"/>
                <a:cs typeface="Arial"/>
                <a:sym typeface="Arial"/>
              </a:rPr>
              <a:t>Keywords: </a:t>
            </a:r>
            <a:r>
              <a:rPr b="1" i="1" lang="en-US" sz="849">
                <a:solidFill>
                  <a:srgbClr val="0C343D"/>
                </a:solidFill>
              </a:rPr>
              <a:t>r</a:t>
            </a:r>
            <a:r>
              <a:rPr b="1" i="1" lang="en-US" sz="849">
                <a:solidFill>
                  <a:srgbClr val="0C343D"/>
                </a:solidFill>
                <a:latin typeface="Arial"/>
                <a:ea typeface="Arial"/>
                <a:cs typeface="Arial"/>
                <a:sym typeface="Arial"/>
              </a:rPr>
              <a:t>eorganization of industrial areas, roof</a:t>
            </a:r>
            <a:r>
              <a:rPr b="1" i="1" lang="en-US" sz="849">
                <a:solidFill>
                  <a:srgbClr val="0C343D"/>
                </a:solidFill>
              </a:rPr>
              <a:t> greening</a:t>
            </a:r>
            <a:r>
              <a:rPr b="1" i="1" lang="en-US" sz="849">
                <a:solidFill>
                  <a:srgbClr val="0C343D"/>
                </a:solidFill>
                <a:latin typeface="Arial"/>
                <a:ea typeface="Arial"/>
                <a:cs typeface="Arial"/>
                <a:sym typeface="Arial"/>
              </a:rPr>
              <a:t>, sustainable development of the city, </a:t>
            </a:r>
            <a:r>
              <a:rPr b="1" i="1" lang="en-US" sz="849">
                <a:solidFill>
                  <a:srgbClr val="0C343D"/>
                </a:solidFill>
              </a:rPr>
              <a:t>BREEAM</a:t>
            </a:r>
            <a:endParaRPr b="1" sz="634">
              <a:solidFill>
                <a:srgbClr val="0C343D"/>
              </a:solidFill>
              <a:latin typeface="Arial"/>
              <a:ea typeface="Arial"/>
              <a:cs typeface="Arial"/>
              <a:sym typeface="Arial"/>
            </a:endParaRPr>
          </a:p>
        </p:txBody>
      </p:sp>
      <p:sp>
        <p:nvSpPr>
          <p:cNvPr id="249" name="Google Shape;249;gd379dba8a5_0_158"/>
          <p:cNvSpPr/>
          <p:nvPr/>
        </p:nvSpPr>
        <p:spPr>
          <a:xfrm>
            <a:off x="935875" y="604000"/>
            <a:ext cx="5484900" cy="441600"/>
          </a:xfrm>
          <a:prstGeom prst="rect">
            <a:avLst/>
          </a:prstGeom>
          <a:noFill/>
          <a:ln>
            <a:noFill/>
          </a:ln>
        </p:spPr>
        <p:txBody>
          <a:bodyPr anchorCtr="0" anchor="t" bIns="45700" lIns="91425" spcFirstLastPara="1" rIns="91425" wrap="square" tIns="45700">
            <a:noAutofit/>
          </a:bodyPr>
          <a:lstStyle/>
          <a:p>
            <a:pPr indent="0" lvl="0" marL="0" marR="0" rtl="0" algn="just">
              <a:lnSpc>
                <a:spcPct val="110000"/>
              </a:lnSpc>
              <a:spcBef>
                <a:spcPts val="0"/>
              </a:spcBef>
              <a:spcAft>
                <a:spcPts val="0"/>
              </a:spcAft>
              <a:buNone/>
            </a:pPr>
            <a:r>
              <a:rPr lang="en-US" sz="1200">
                <a:solidFill>
                  <a:srgbClr val="0C343D"/>
                </a:solidFill>
                <a:latin typeface="Calibri"/>
                <a:ea typeface="Calibri"/>
                <a:cs typeface="Calibri"/>
                <a:sym typeface="Calibri"/>
              </a:rPr>
              <a:t>Names: Eugenia Taubert, Anastasia Pavlova</a:t>
            </a:r>
            <a:endParaRPr baseline="30000" sz="1200">
              <a:solidFill>
                <a:srgbClr val="0C343D"/>
              </a:solidFill>
              <a:latin typeface="Calibri"/>
              <a:ea typeface="Calibri"/>
              <a:cs typeface="Calibri"/>
              <a:sym typeface="Calibri"/>
            </a:endParaRPr>
          </a:p>
          <a:p>
            <a:pPr indent="0" lvl="0" marL="0" marR="0" rtl="0" algn="l">
              <a:lnSpc>
                <a:spcPct val="115000"/>
              </a:lnSpc>
              <a:spcBef>
                <a:spcPts val="300"/>
              </a:spcBef>
              <a:spcAft>
                <a:spcPts val="0"/>
              </a:spcAft>
              <a:buNone/>
            </a:pPr>
            <a:r>
              <a:rPr lang="en-US" sz="1200">
                <a:solidFill>
                  <a:srgbClr val="0C343D"/>
                </a:solidFill>
                <a:latin typeface="Calibri"/>
                <a:ea typeface="Calibri"/>
                <a:cs typeface="Calibri"/>
                <a:sym typeface="Calibri"/>
              </a:rPr>
              <a:t>Affiliations: Faculty of Biotechnologies (BioTech), ITMO University, Russia</a:t>
            </a:r>
            <a:endParaRPr sz="1200">
              <a:solidFill>
                <a:srgbClr val="0C343D"/>
              </a:solidFill>
              <a:latin typeface="Calibri"/>
              <a:ea typeface="Calibri"/>
              <a:cs typeface="Calibri"/>
              <a:sym typeface="Calibri"/>
            </a:endParaRPr>
          </a:p>
        </p:txBody>
      </p:sp>
      <p:sp>
        <p:nvSpPr>
          <p:cNvPr id="250" name="Google Shape;250;gd379dba8a5_0_158"/>
          <p:cNvSpPr txBox="1"/>
          <p:nvPr/>
        </p:nvSpPr>
        <p:spPr>
          <a:xfrm>
            <a:off x="1207519" y="340928"/>
            <a:ext cx="8458800" cy="270600"/>
          </a:xfrm>
          <a:prstGeom prst="rect">
            <a:avLst/>
          </a:prstGeom>
          <a:noFill/>
          <a:ln>
            <a:noFill/>
          </a:ln>
        </p:spPr>
        <p:txBody>
          <a:bodyPr anchorCtr="0" anchor="ctr" bIns="12900" lIns="12900" spcFirstLastPara="1" rIns="12900" wrap="square" tIns="12900">
            <a:noAutofit/>
          </a:bodyPr>
          <a:lstStyle/>
          <a:p>
            <a:pPr indent="0" lvl="0" marL="0" rtl="0" algn="ctr">
              <a:lnSpc>
                <a:spcPct val="90000"/>
              </a:lnSpc>
              <a:spcBef>
                <a:spcPts val="0"/>
              </a:spcBef>
              <a:spcAft>
                <a:spcPts val="0"/>
              </a:spcAft>
              <a:buSzPts val="3157"/>
              <a:buNone/>
            </a:pPr>
            <a:r>
              <a:rPr b="1" lang="en-US" sz="1200">
                <a:solidFill>
                  <a:srgbClr val="0C343D"/>
                </a:solidFill>
                <a:latin typeface="Calibri"/>
                <a:ea typeface="Calibri"/>
                <a:cs typeface="Calibri"/>
                <a:sym typeface="Calibri"/>
              </a:rPr>
              <a:t>Title: Reorganization of industrial territories in the context of urban development</a:t>
            </a:r>
            <a:endParaRPr b="1" sz="1200">
              <a:solidFill>
                <a:srgbClr val="0C343D"/>
              </a:solidFill>
            </a:endParaRPr>
          </a:p>
        </p:txBody>
      </p:sp>
      <p:pic>
        <p:nvPicPr>
          <p:cNvPr id="251" name="Google Shape;251;gd379dba8a5_0_158"/>
          <p:cNvPicPr preferRelativeResize="0"/>
          <p:nvPr/>
        </p:nvPicPr>
        <p:blipFill rotWithShape="1">
          <a:blip r:embed="rId3">
            <a:alphaModFix/>
          </a:blip>
          <a:srcRect b="0" l="0" r="0" t="0"/>
          <a:stretch/>
        </p:blipFill>
        <p:spPr>
          <a:xfrm>
            <a:off x="9114234" y="-8392"/>
            <a:ext cx="685471" cy="484598"/>
          </a:xfrm>
          <a:prstGeom prst="rect">
            <a:avLst/>
          </a:prstGeom>
          <a:noFill/>
          <a:ln>
            <a:noFill/>
          </a:ln>
        </p:spPr>
      </p:pic>
      <p:pic>
        <p:nvPicPr>
          <p:cNvPr id="252" name="Google Shape;252;gd379dba8a5_0_158"/>
          <p:cNvPicPr preferRelativeResize="0"/>
          <p:nvPr/>
        </p:nvPicPr>
        <p:blipFill rotWithShape="1">
          <a:blip r:embed="rId4">
            <a:alphaModFix/>
          </a:blip>
          <a:srcRect b="0" l="7190" r="7104" t="0"/>
          <a:stretch/>
        </p:blipFill>
        <p:spPr>
          <a:xfrm>
            <a:off x="9799705" y="9402"/>
            <a:ext cx="864000" cy="461762"/>
          </a:xfrm>
          <a:prstGeom prst="rect">
            <a:avLst/>
          </a:prstGeom>
          <a:noFill/>
          <a:ln>
            <a:noFill/>
          </a:ln>
        </p:spPr>
      </p:pic>
      <p:sp>
        <p:nvSpPr>
          <p:cNvPr id="253" name="Google Shape;253;gd379dba8a5_0_158"/>
          <p:cNvSpPr/>
          <p:nvPr/>
        </p:nvSpPr>
        <p:spPr>
          <a:xfrm>
            <a:off x="188928" y="6732165"/>
            <a:ext cx="10314000" cy="108000"/>
          </a:xfrm>
          <a:prstGeom prst="rect">
            <a:avLst/>
          </a:prstGeom>
          <a:solidFill>
            <a:srgbClr val="2E75B5"/>
          </a:solidFill>
          <a:ln>
            <a:noFill/>
          </a:ln>
        </p:spPr>
        <p:txBody>
          <a:bodyPr anchorCtr="0" anchor="t" bIns="12900" lIns="12900" spcFirstLastPara="1" rIns="12900" wrap="square" tIns="12900">
            <a:noAutofit/>
          </a:bodyPr>
          <a:lstStyle/>
          <a:p>
            <a:pPr indent="0" lvl="0" marL="0" marR="0" rtl="0" algn="l">
              <a:spcBef>
                <a:spcPts val="0"/>
              </a:spcBef>
              <a:spcAft>
                <a:spcPts val="0"/>
              </a:spcAft>
              <a:buNone/>
            </a:pPr>
            <a:r>
              <a:t/>
            </a:r>
            <a:endParaRPr sz="723">
              <a:solidFill>
                <a:schemeClr val="dk1"/>
              </a:solidFill>
              <a:latin typeface="Calibri"/>
              <a:ea typeface="Calibri"/>
              <a:cs typeface="Calibri"/>
              <a:sym typeface="Calibri"/>
            </a:endParaRPr>
          </a:p>
        </p:txBody>
      </p:sp>
      <p:cxnSp>
        <p:nvCxnSpPr>
          <p:cNvPr id="254" name="Google Shape;254;gd379dba8a5_0_158"/>
          <p:cNvCxnSpPr/>
          <p:nvPr/>
        </p:nvCxnSpPr>
        <p:spPr>
          <a:xfrm>
            <a:off x="188928" y="1179810"/>
            <a:ext cx="10230600" cy="0"/>
          </a:xfrm>
          <a:prstGeom prst="straightConnector1">
            <a:avLst/>
          </a:prstGeom>
          <a:noFill/>
          <a:ln cap="flat" cmpd="sng" w="9525">
            <a:solidFill>
              <a:srgbClr val="2E75B5"/>
            </a:solidFill>
            <a:prstDash val="solid"/>
            <a:round/>
            <a:headEnd len="med" w="med" type="none"/>
            <a:tailEnd len="med" w="med" type="none"/>
          </a:ln>
        </p:spPr>
      </p:cxnSp>
      <p:pic>
        <p:nvPicPr>
          <p:cNvPr id="255" name="Google Shape;255;gd379dba8a5_0_158"/>
          <p:cNvPicPr preferRelativeResize="0"/>
          <p:nvPr/>
        </p:nvPicPr>
        <p:blipFill rotWithShape="1">
          <a:blip r:embed="rId5">
            <a:alphaModFix/>
          </a:blip>
          <a:srcRect b="0" l="0" r="0" t="0"/>
          <a:stretch/>
        </p:blipFill>
        <p:spPr>
          <a:xfrm>
            <a:off x="98862" y="54363"/>
            <a:ext cx="777481" cy="371839"/>
          </a:xfrm>
          <a:prstGeom prst="rect">
            <a:avLst/>
          </a:prstGeom>
          <a:noFill/>
          <a:ln>
            <a:noFill/>
          </a:ln>
        </p:spPr>
      </p:pic>
      <p:sp>
        <p:nvSpPr>
          <p:cNvPr id="256" name="Google Shape;256;gd379dba8a5_0_158"/>
          <p:cNvSpPr txBox="1"/>
          <p:nvPr/>
        </p:nvSpPr>
        <p:spPr>
          <a:xfrm>
            <a:off x="458418" y="2629012"/>
            <a:ext cx="9784200" cy="7080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4000">
                <a:solidFill>
                  <a:srgbClr val="45818E"/>
                </a:solidFill>
                <a:highlight>
                  <a:srgbClr val="F9CB9C"/>
                </a:highlight>
                <a:latin typeface="Arial"/>
                <a:ea typeface="Arial"/>
                <a:cs typeface="Arial"/>
                <a:sym typeface="Arial"/>
              </a:rPr>
              <a:t>Thank you for your attention!</a:t>
            </a:r>
            <a:endParaRPr sz="4000">
              <a:solidFill>
                <a:srgbClr val="45818E"/>
              </a:solidFill>
              <a:highlight>
                <a:srgbClr val="F9CB9C"/>
              </a:highlight>
              <a:latin typeface="Arial"/>
              <a:ea typeface="Arial"/>
              <a:cs typeface="Arial"/>
              <a:sym typeface="Arial"/>
            </a:endParaRPr>
          </a:p>
        </p:txBody>
      </p:sp>
      <p:sp>
        <p:nvSpPr>
          <p:cNvPr id="257" name="Google Shape;257;gd379dba8a5_0_158"/>
          <p:cNvSpPr txBox="1"/>
          <p:nvPr/>
        </p:nvSpPr>
        <p:spPr>
          <a:xfrm>
            <a:off x="2249563" y="3883700"/>
            <a:ext cx="6251100" cy="166110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US" sz="2048">
                <a:solidFill>
                  <a:schemeClr val="dk1"/>
                </a:solidFill>
                <a:latin typeface="Arial"/>
                <a:ea typeface="Arial"/>
                <a:cs typeface="Arial"/>
                <a:sym typeface="Arial"/>
              </a:rPr>
              <a:t>Authors: </a:t>
            </a:r>
            <a:r>
              <a:rPr lang="en-US" sz="2000">
                <a:solidFill>
                  <a:srgbClr val="0C343D"/>
                </a:solidFill>
                <a:latin typeface="Calibri"/>
                <a:ea typeface="Calibri"/>
                <a:cs typeface="Calibri"/>
                <a:sym typeface="Calibri"/>
              </a:rPr>
              <a:t>Eugenia Taubert, Anastasia Pavlova</a:t>
            </a:r>
            <a:endParaRPr sz="2000">
              <a:solidFill>
                <a:schemeClr val="dk1"/>
              </a:solidFill>
              <a:latin typeface="Arial"/>
              <a:ea typeface="Arial"/>
              <a:cs typeface="Arial"/>
              <a:sym typeface="Arial"/>
            </a:endParaRPr>
          </a:p>
          <a:p>
            <a:pPr indent="0" lvl="0" marL="0" marR="0" rtl="0" algn="l">
              <a:spcBef>
                <a:spcPts val="0"/>
              </a:spcBef>
              <a:spcAft>
                <a:spcPts val="0"/>
              </a:spcAft>
              <a:buNone/>
            </a:pPr>
            <a:r>
              <a:rPr lang="en-US" sz="2048">
                <a:solidFill>
                  <a:schemeClr val="dk1"/>
                </a:solidFill>
                <a:latin typeface="Arial"/>
                <a:ea typeface="Arial"/>
                <a:cs typeface="Arial"/>
                <a:sym typeface="Arial"/>
              </a:rPr>
              <a:t>Affiliations: </a:t>
            </a:r>
            <a:r>
              <a:rPr lang="en-US" sz="2000">
                <a:solidFill>
                  <a:srgbClr val="0C343D"/>
                </a:solidFill>
                <a:latin typeface="Calibri"/>
                <a:ea typeface="Calibri"/>
                <a:cs typeface="Calibri"/>
                <a:sym typeface="Calibri"/>
              </a:rPr>
              <a:t>Faculty of Biotechnologies (BioTech), ITMO University, Russia</a:t>
            </a:r>
            <a:endParaRPr sz="2000"/>
          </a:p>
          <a:p>
            <a:pPr indent="0" lvl="0" marL="0" marR="0" rtl="0" algn="l">
              <a:spcBef>
                <a:spcPts val="0"/>
              </a:spcBef>
              <a:spcAft>
                <a:spcPts val="0"/>
              </a:spcAft>
              <a:buNone/>
            </a:pPr>
            <a:r>
              <a:t/>
            </a:r>
            <a:endParaRPr sz="2048">
              <a:solidFill>
                <a:schemeClr val="dk1"/>
              </a:solidFill>
              <a:latin typeface="Arial"/>
              <a:ea typeface="Arial"/>
              <a:cs typeface="Arial"/>
              <a:sym typeface="Arial"/>
            </a:endParaRPr>
          </a:p>
          <a:p>
            <a:pPr indent="0" lvl="0" marL="0" marR="0" rtl="0" algn="l">
              <a:spcBef>
                <a:spcPts val="0"/>
              </a:spcBef>
              <a:spcAft>
                <a:spcPts val="0"/>
              </a:spcAft>
              <a:buNone/>
            </a:pPr>
            <a:r>
              <a:rPr lang="en-US" sz="2048">
                <a:solidFill>
                  <a:schemeClr val="dk1"/>
                </a:solidFill>
                <a:latin typeface="Arial"/>
                <a:ea typeface="Arial"/>
                <a:cs typeface="Arial"/>
                <a:sym typeface="Arial"/>
              </a:rPr>
              <a:t>Contact details: </a:t>
            </a:r>
            <a:r>
              <a:rPr lang="en-US" sz="1848">
                <a:solidFill>
                  <a:srgbClr val="134F5C"/>
                </a:solidFill>
              </a:rPr>
              <a:t>taueugen11@gmail.com</a:t>
            </a:r>
            <a:endParaRPr sz="1848">
              <a:solidFill>
                <a:srgbClr val="134F5C"/>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2017-08-13T17:26:20Z</dcterms:created>
</cp:coreProperties>
</file>